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9" r:id="rId13"/>
    <p:sldId id="467" r:id="rId14"/>
    <p:sldId id="468" r:id="rId15"/>
    <p:sldId id="470" r:id="rId16"/>
    <p:sldId id="471" r:id="rId17"/>
    <p:sldId id="472" r:id="rId18"/>
    <p:sldId id="4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6E0EC-5494-D447-8A61-F5A1C68A382A}" v="215" dt="2020-04-01T06:15:03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6"/>
    <p:restoredTop sz="94731"/>
  </p:normalViewPr>
  <p:slideViewPr>
    <p:cSldViewPr snapToGrid="0" snapToObjects="1">
      <p:cViewPr varScale="1">
        <p:scale>
          <a:sx n="78" d="100"/>
          <a:sy n="78" d="100"/>
        </p:scale>
        <p:origin x="18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wyn Pan" userId="fcffad2f-dbaf-4975-b541-3ad06d08e4e1" providerId="ADAL" clId="{0C46E0EC-5494-D447-8A61-F5A1C68A382A}"/>
    <pc:docChg chg="undo custSel addSld delSld modSld sldOrd modShowInfo">
      <pc:chgData name="Alwyn Pan" userId="fcffad2f-dbaf-4975-b541-3ad06d08e4e1" providerId="ADAL" clId="{0C46E0EC-5494-D447-8A61-F5A1C68A382A}" dt="2020-04-01T06:27:11.160" v="3757" actId="20577"/>
      <pc:docMkLst>
        <pc:docMk/>
      </pc:docMkLst>
      <pc:sldChg chg="addSp modSp">
        <pc:chgData name="Alwyn Pan" userId="fcffad2f-dbaf-4975-b541-3ad06d08e4e1" providerId="ADAL" clId="{0C46E0EC-5494-D447-8A61-F5A1C68A382A}" dt="2020-03-30T02:13:54.933" v="44" actId="1076"/>
        <pc:sldMkLst>
          <pc:docMk/>
          <pc:sldMk cId="3114038888" sldId="259"/>
        </pc:sldMkLst>
        <pc:spChg chg="add mod">
          <ac:chgData name="Alwyn Pan" userId="fcffad2f-dbaf-4975-b541-3ad06d08e4e1" providerId="ADAL" clId="{0C46E0EC-5494-D447-8A61-F5A1C68A382A}" dt="2020-03-30T02:13:54.933" v="44" actId="1076"/>
          <ac:spMkLst>
            <pc:docMk/>
            <pc:sldMk cId="3114038888" sldId="259"/>
            <ac:spMk id="12" creationId="{7B14F590-2E10-C248-BA9D-9ADA9E81EFE5}"/>
          </ac:spMkLst>
        </pc:spChg>
        <pc:graphicFrameChg chg="add mod">
          <ac:chgData name="Alwyn Pan" userId="fcffad2f-dbaf-4975-b541-3ad06d08e4e1" providerId="ADAL" clId="{0C46E0EC-5494-D447-8A61-F5A1C68A382A}" dt="2020-03-30T02:12:04.390" v="37" actId="1035"/>
          <ac:graphicFrameMkLst>
            <pc:docMk/>
            <pc:sldMk cId="3114038888" sldId="259"/>
            <ac:graphicFrameMk id="11" creationId="{2B2D97D4-94B5-EA48-82AA-257D14D50568}"/>
          </ac:graphicFrameMkLst>
        </pc:graphicFrameChg>
      </pc:sldChg>
      <pc:sldChg chg="modSp add del">
        <pc:chgData name="Alwyn Pan" userId="fcffad2f-dbaf-4975-b541-3ad06d08e4e1" providerId="ADAL" clId="{0C46E0EC-5494-D447-8A61-F5A1C68A382A}" dt="2020-03-30T08:56:53.834" v="653" actId="2696"/>
        <pc:sldMkLst>
          <pc:docMk/>
          <pc:sldMk cId="4016286038" sldId="459"/>
        </pc:sldMkLst>
        <pc:spChg chg="mod">
          <ac:chgData name="Alwyn Pan" userId="fcffad2f-dbaf-4975-b541-3ad06d08e4e1" providerId="ADAL" clId="{0C46E0EC-5494-D447-8A61-F5A1C68A382A}" dt="2020-03-30T02:46:11.677" v="46" actId="27636"/>
          <ac:spMkLst>
            <pc:docMk/>
            <pc:sldMk cId="4016286038" sldId="459"/>
            <ac:spMk id="41985" creationId="{FA0717CE-91A2-7340-9E7C-759C15357002}"/>
          </ac:spMkLst>
        </pc:spChg>
      </pc:sldChg>
      <pc:sldChg chg="addSp delSp modSp add">
        <pc:chgData name="Alwyn Pan" userId="fcffad2f-dbaf-4975-b541-3ad06d08e4e1" providerId="ADAL" clId="{0C46E0EC-5494-D447-8A61-F5A1C68A382A}" dt="2020-03-30T06:00:07.082" v="486" actId="478"/>
        <pc:sldMkLst>
          <pc:docMk/>
          <pc:sldMk cId="3988069914" sldId="460"/>
        </pc:sldMkLst>
        <pc:spChg chg="mod">
          <ac:chgData name="Alwyn Pan" userId="fcffad2f-dbaf-4975-b541-3ad06d08e4e1" providerId="ADAL" clId="{0C46E0EC-5494-D447-8A61-F5A1C68A382A}" dt="2020-03-30T03:37:10.590" v="69" actId="20577"/>
          <ac:spMkLst>
            <pc:docMk/>
            <pc:sldMk cId="3988069914" sldId="460"/>
            <ac:spMk id="2" creationId="{7B64EB72-3846-E34D-9783-FE1A9E582941}"/>
          </ac:spMkLst>
        </pc:spChg>
        <pc:spChg chg="del">
          <ac:chgData name="Alwyn Pan" userId="fcffad2f-dbaf-4975-b541-3ad06d08e4e1" providerId="ADAL" clId="{0C46E0EC-5494-D447-8A61-F5A1C68A382A}" dt="2020-03-30T03:37:14.357" v="70" actId="478"/>
          <ac:spMkLst>
            <pc:docMk/>
            <pc:sldMk cId="3988069914" sldId="460"/>
            <ac:spMk id="3" creationId="{FEE65E8A-CE73-414F-A9D6-4D7F56BB0A15}"/>
          </ac:spMkLst>
        </pc:spChg>
        <pc:spChg chg="add del mod">
          <ac:chgData name="Alwyn Pan" userId="fcffad2f-dbaf-4975-b541-3ad06d08e4e1" providerId="ADAL" clId="{0C46E0EC-5494-D447-8A61-F5A1C68A382A}" dt="2020-03-30T03:37:16.812" v="71" actId="478"/>
          <ac:spMkLst>
            <pc:docMk/>
            <pc:sldMk cId="3988069914" sldId="460"/>
            <ac:spMk id="5" creationId="{EEF39A5D-D51C-8543-9C98-801AB203D2DD}"/>
          </ac:spMkLst>
        </pc:spChg>
        <pc:spChg chg="add del mod">
          <ac:chgData name="Alwyn Pan" userId="fcffad2f-dbaf-4975-b541-3ad06d08e4e1" providerId="ADAL" clId="{0C46E0EC-5494-D447-8A61-F5A1C68A382A}" dt="2020-03-30T04:29:13.158" v="311" actId="478"/>
          <ac:spMkLst>
            <pc:docMk/>
            <pc:sldMk cId="3988069914" sldId="460"/>
            <ac:spMk id="7" creationId="{0384445B-6696-3A4A-82DE-CF5DDFC2B415}"/>
          </ac:spMkLst>
        </pc:spChg>
        <pc:spChg chg="del">
          <ac:chgData name="Alwyn Pan" userId="fcffad2f-dbaf-4975-b541-3ad06d08e4e1" providerId="ADAL" clId="{0C46E0EC-5494-D447-8A61-F5A1C68A382A}" dt="2020-03-30T03:37:22.203" v="73" actId="478"/>
          <ac:spMkLst>
            <pc:docMk/>
            <pc:sldMk cId="3988069914" sldId="460"/>
            <ac:spMk id="9" creationId="{50017D60-B192-4749-8143-9E58DF0719AD}"/>
          </ac:spMkLst>
        </pc:spChg>
        <pc:spChg chg="del">
          <ac:chgData name="Alwyn Pan" userId="fcffad2f-dbaf-4975-b541-3ad06d08e4e1" providerId="ADAL" clId="{0C46E0EC-5494-D447-8A61-F5A1C68A382A}" dt="2020-03-30T03:37:22.203" v="73" actId="478"/>
          <ac:spMkLst>
            <pc:docMk/>
            <pc:sldMk cId="3988069914" sldId="460"/>
            <ac:spMk id="10" creationId="{AEE8593B-3363-E54E-B106-837939CDCE72}"/>
          </ac:spMkLst>
        </pc:spChg>
        <pc:spChg chg="del">
          <ac:chgData name="Alwyn Pan" userId="fcffad2f-dbaf-4975-b541-3ad06d08e4e1" providerId="ADAL" clId="{0C46E0EC-5494-D447-8A61-F5A1C68A382A}" dt="2020-03-30T03:37:22.203" v="73" actId="478"/>
          <ac:spMkLst>
            <pc:docMk/>
            <pc:sldMk cId="3988069914" sldId="460"/>
            <ac:spMk id="12" creationId="{7B14F590-2E10-C248-BA9D-9ADA9E81EFE5}"/>
          </ac:spMkLst>
        </pc:spChg>
        <pc:spChg chg="add del mod">
          <ac:chgData name="Alwyn Pan" userId="fcffad2f-dbaf-4975-b541-3ad06d08e4e1" providerId="ADAL" clId="{0C46E0EC-5494-D447-8A61-F5A1C68A382A}" dt="2020-03-30T04:29:11.142" v="310" actId="478"/>
          <ac:spMkLst>
            <pc:docMk/>
            <pc:sldMk cId="3988069914" sldId="460"/>
            <ac:spMk id="13" creationId="{BA648B71-AEAF-5042-9571-AD7912D1EFA9}"/>
          </ac:spMkLst>
        </pc:spChg>
        <pc:spChg chg="add mod">
          <ac:chgData name="Alwyn Pan" userId="fcffad2f-dbaf-4975-b541-3ad06d08e4e1" providerId="ADAL" clId="{0C46E0EC-5494-D447-8A61-F5A1C68A382A}" dt="2020-03-30T05:54:35.991" v="465" actId="20577"/>
          <ac:spMkLst>
            <pc:docMk/>
            <pc:sldMk cId="3988069914" sldId="460"/>
            <ac:spMk id="14" creationId="{23DD8CEB-FF18-8E4F-9580-7524A013E95F}"/>
          </ac:spMkLst>
        </pc:spChg>
        <pc:spChg chg="add del">
          <ac:chgData name="Alwyn Pan" userId="fcffad2f-dbaf-4975-b541-3ad06d08e4e1" providerId="ADAL" clId="{0C46E0EC-5494-D447-8A61-F5A1C68A382A}" dt="2020-03-30T06:00:07.082" v="486" actId="478"/>
          <ac:spMkLst>
            <pc:docMk/>
            <pc:sldMk cId="3988069914" sldId="460"/>
            <ac:spMk id="15" creationId="{023A5BCA-D7D4-5546-9339-46DD49D08028}"/>
          </ac:spMkLst>
        </pc:spChg>
        <pc:graphicFrameChg chg="del">
          <ac:chgData name="Alwyn Pan" userId="fcffad2f-dbaf-4975-b541-3ad06d08e4e1" providerId="ADAL" clId="{0C46E0EC-5494-D447-8A61-F5A1C68A382A}" dt="2020-03-30T03:37:19.515" v="72" actId="478"/>
          <ac:graphicFrameMkLst>
            <pc:docMk/>
            <pc:sldMk cId="3988069914" sldId="460"/>
            <ac:graphicFrameMk id="11" creationId="{2B2D97D4-94B5-EA48-82AA-257D14D50568}"/>
          </ac:graphicFrameMkLst>
        </pc:graphicFrameChg>
        <pc:picChg chg="add mod">
          <ac:chgData name="Alwyn Pan" userId="fcffad2f-dbaf-4975-b541-3ad06d08e4e1" providerId="ADAL" clId="{0C46E0EC-5494-D447-8A61-F5A1C68A382A}" dt="2020-03-30T05:44:48.124" v="455"/>
          <ac:picMkLst>
            <pc:docMk/>
            <pc:sldMk cId="3988069914" sldId="460"/>
            <ac:picMk id="8" creationId="{AB1ACC96-8245-E14A-AB37-C99A2A71B0E5}"/>
          </ac:picMkLst>
        </pc:picChg>
      </pc:sldChg>
      <pc:sldChg chg="addSp delSp modSp add">
        <pc:chgData name="Alwyn Pan" userId="fcffad2f-dbaf-4975-b541-3ad06d08e4e1" providerId="ADAL" clId="{0C46E0EC-5494-D447-8A61-F5A1C68A382A}" dt="2020-03-30T08:56:31.056" v="652" actId="255"/>
        <pc:sldMkLst>
          <pc:docMk/>
          <pc:sldMk cId="1050650150" sldId="461"/>
        </pc:sldMkLst>
        <pc:spChg chg="mod">
          <ac:chgData name="Alwyn Pan" userId="fcffad2f-dbaf-4975-b541-3ad06d08e4e1" providerId="ADAL" clId="{0C46E0EC-5494-D447-8A61-F5A1C68A382A}" dt="2020-03-30T08:56:31.056" v="652" actId="255"/>
          <ac:spMkLst>
            <pc:docMk/>
            <pc:sldMk cId="1050650150" sldId="461"/>
            <ac:spMk id="14" creationId="{23DD8CEB-FF18-8E4F-9580-7524A013E95F}"/>
          </ac:spMkLst>
        </pc:spChg>
        <pc:spChg chg="del">
          <ac:chgData name="Alwyn Pan" userId="fcffad2f-dbaf-4975-b541-3ad06d08e4e1" providerId="ADAL" clId="{0C46E0EC-5494-D447-8A61-F5A1C68A382A}" dt="2020-03-30T05:55:50.016" v="472" actId="478"/>
          <ac:spMkLst>
            <pc:docMk/>
            <pc:sldMk cId="1050650150" sldId="461"/>
            <ac:spMk id="15" creationId="{023A5BCA-D7D4-5546-9339-46DD49D08028}"/>
          </ac:spMkLst>
        </pc:spChg>
        <pc:picChg chg="add del mod">
          <ac:chgData name="Alwyn Pan" userId="fcffad2f-dbaf-4975-b541-3ad06d08e4e1" providerId="ADAL" clId="{0C46E0EC-5494-D447-8A61-F5A1C68A382A}" dt="2020-03-30T05:59:34.287" v="485" actId="478"/>
          <ac:picMkLst>
            <pc:docMk/>
            <pc:sldMk cId="1050650150" sldId="461"/>
            <ac:picMk id="3" creationId="{3AB5FCF9-9673-1B4C-89B8-64795A0A0D17}"/>
          </ac:picMkLst>
        </pc:picChg>
        <pc:picChg chg="del">
          <ac:chgData name="Alwyn Pan" userId="fcffad2f-dbaf-4975-b541-3ad06d08e4e1" providerId="ADAL" clId="{0C46E0EC-5494-D447-8A61-F5A1C68A382A}" dt="2020-03-30T05:55:55.371" v="475" actId="478"/>
          <ac:picMkLst>
            <pc:docMk/>
            <pc:sldMk cId="1050650150" sldId="461"/>
            <ac:picMk id="8" creationId="{AB1ACC96-8245-E14A-AB37-C99A2A71B0E5}"/>
          </ac:picMkLst>
        </pc:picChg>
      </pc:sldChg>
      <pc:sldChg chg="addSp delSp modSp add">
        <pc:chgData name="Alwyn Pan" userId="fcffad2f-dbaf-4975-b541-3ad06d08e4e1" providerId="ADAL" clId="{0C46E0EC-5494-D447-8A61-F5A1C68A382A}" dt="2020-03-31T08:57:16.459" v="2750" actId="5793"/>
        <pc:sldMkLst>
          <pc:docMk/>
          <pc:sldMk cId="1693134451" sldId="462"/>
        </pc:sldMkLst>
        <pc:spChg chg="mod">
          <ac:chgData name="Alwyn Pan" userId="fcffad2f-dbaf-4975-b541-3ad06d08e4e1" providerId="ADAL" clId="{0C46E0EC-5494-D447-8A61-F5A1C68A382A}" dt="2020-03-31T06:58:32.023" v="2749" actId="20577"/>
          <ac:spMkLst>
            <pc:docMk/>
            <pc:sldMk cId="1693134451" sldId="462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3-31T08:57:16.459" v="2750" actId="5793"/>
          <ac:spMkLst>
            <pc:docMk/>
            <pc:sldMk cId="1693134451" sldId="462"/>
            <ac:spMk id="14" creationId="{23DD8CEB-FF18-8E4F-9580-7524A013E95F}"/>
          </ac:spMkLst>
        </pc:spChg>
        <pc:picChg chg="add mod">
          <ac:chgData name="Alwyn Pan" userId="fcffad2f-dbaf-4975-b541-3ad06d08e4e1" providerId="ADAL" clId="{0C46E0EC-5494-D447-8A61-F5A1C68A382A}" dt="2020-03-30T09:26:50.248" v="964" actId="14100"/>
          <ac:picMkLst>
            <pc:docMk/>
            <pc:sldMk cId="1693134451" sldId="462"/>
            <ac:picMk id="3" creationId="{400598EA-B34C-E140-9B31-32D35FDA9714}"/>
          </ac:picMkLst>
        </pc:picChg>
        <pc:picChg chg="add mod">
          <ac:chgData name="Alwyn Pan" userId="fcffad2f-dbaf-4975-b541-3ad06d08e4e1" providerId="ADAL" clId="{0C46E0EC-5494-D447-8A61-F5A1C68A382A}" dt="2020-03-30T09:33:58.946" v="1116" actId="1076"/>
          <ac:picMkLst>
            <pc:docMk/>
            <pc:sldMk cId="1693134451" sldId="462"/>
            <ac:picMk id="5" creationId="{C4EE304A-7C63-0744-9FDD-7D896E20B331}"/>
          </ac:picMkLst>
        </pc:picChg>
        <pc:picChg chg="add del">
          <ac:chgData name="Alwyn Pan" userId="fcffad2f-dbaf-4975-b541-3ad06d08e4e1" providerId="ADAL" clId="{0C46E0EC-5494-D447-8A61-F5A1C68A382A}" dt="2020-03-30T09:40:07.733" v="1214"/>
          <ac:picMkLst>
            <pc:docMk/>
            <pc:sldMk cId="1693134451" sldId="462"/>
            <ac:picMk id="6" creationId="{92DE1138-F9C0-8449-A3EF-275BA4941202}"/>
          </ac:picMkLst>
        </pc:picChg>
      </pc:sldChg>
      <pc:sldChg chg="addSp delSp modSp add">
        <pc:chgData name="Alwyn Pan" userId="fcffad2f-dbaf-4975-b541-3ad06d08e4e1" providerId="ADAL" clId="{0C46E0EC-5494-D447-8A61-F5A1C68A382A}" dt="2020-03-30T10:05:25.946" v="1433" actId="1076"/>
        <pc:sldMkLst>
          <pc:docMk/>
          <pc:sldMk cId="4093377528" sldId="463"/>
        </pc:sldMkLst>
        <pc:spChg chg="add del mod">
          <ac:chgData name="Alwyn Pan" userId="fcffad2f-dbaf-4975-b541-3ad06d08e4e1" providerId="ADAL" clId="{0C46E0EC-5494-D447-8A61-F5A1C68A382A}" dt="2020-03-30T09:40:22.310" v="1218" actId="478"/>
          <ac:spMkLst>
            <pc:docMk/>
            <pc:sldMk cId="4093377528" sldId="463"/>
            <ac:spMk id="6" creationId="{5453BEB5-DFEF-4649-93F6-07CF57662B7F}"/>
          </ac:spMkLst>
        </pc:spChg>
        <pc:spChg chg="add del mod">
          <ac:chgData name="Alwyn Pan" userId="fcffad2f-dbaf-4975-b541-3ad06d08e4e1" providerId="ADAL" clId="{0C46E0EC-5494-D447-8A61-F5A1C68A382A}" dt="2020-03-30T09:44:21.939" v="1230" actId="478"/>
          <ac:spMkLst>
            <pc:docMk/>
            <pc:sldMk cId="4093377528" sldId="463"/>
            <ac:spMk id="8" creationId="{2A8D5ACE-434F-F642-99A6-6879DE6313A5}"/>
          </ac:spMkLst>
        </pc:spChg>
        <pc:spChg chg="add mod">
          <ac:chgData name="Alwyn Pan" userId="fcffad2f-dbaf-4975-b541-3ad06d08e4e1" providerId="ADAL" clId="{0C46E0EC-5494-D447-8A61-F5A1C68A382A}" dt="2020-03-30T09:53:03.879" v="1396" actId="1076"/>
          <ac:spMkLst>
            <pc:docMk/>
            <pc:sldMk cId="4093377528" sldId="463"/>
            <ac:spMk id="9" creationId="{4FB5DCC5-650B-0141-B1D5-F041C89489D1}"/>
          </ac:spMkLst>
        </pc:spChg>
        <pc:spChg chg="del">
          <ac:chgData name="Alwyn Pan" userId="fcffad2f-dbaf-4975-b541-3ad06d08e4e1" providerId="ADAL" clId="{0C46E0EC-5494-D447-8A61-F5A1C68A382A}" dt="2020-03-30T09:40:17.160" v="1216" actId="478"/>
          <ac:spMkLst>
            <pc:docMk/>
            <pc:sldMk cId="4093377528" sldId="463"/>
            <ac:spMk id="14" creationId="{23DD8CEB-FF18-8E4F-9580-7524A013E95F}"/>
          </ac:spMkLst>
        </pc:spChg>
        <pc:spChg chg="add del mod">
          <ac:chgData name="Alwyn Pan" userId="fcffad2f-dbaf-4975-b541-3ad06d08e4e1" providerId="ADAL" clId="{0C46E0EC-5494-D447-8A61-F5A1C68A382A}" dt="2020-03-30T09:49:08.627" v="1351" actId="478"/>
          <ac:spMkLst>
            <pc:docMk/>
            <pc:sldMk cId="4093377528" sldId="463"/>
            <ac:spMk id="16" creationId="{E5502E0D-021A-144D-8F75-647DB533A493}"/>
          </ac:spMkLst>
        </pc:spChg>
        <pc:spChg chg="add mod">
          <ac:chgData name="Alwyn Pan" userId="fcffad2f-dbaf-4975-b541-3ad06d08e4e1" providerId="ADAL" clId="{0C46E0EC-5494-D447-8A61-F5A1C68A382A}" dt="2020-03-30T09:53:18.467" v="1398" actId="1076"/>
          <ac:spMkLst>
            <pc:docMk/>
            <pc:sldMk cId="4093377528" sldId="463"/>
            <ac:spMk id="17" creationId="{274BAF48-27EF-D047-984F-1157A377296C}"/>
          </ac:spMkLst>
        </pc:spChg>
        <pc:spChg chg="add mod">
          <ac:chgData name="Alwyn Pan" userId="fcffad2f-dbaf-4975-b541-3ad06d08e4e1" providerId="ADAL" clId="{0C46E0EC-5494-D447-8A61-F5A1C68A382A}" dt="2020-03-30T09:52:53.898" v="1394" actId="1076"/>
          <ac:spMkLst>
            <pc:docMk/>
            <pc:sldMk cId="4093377528" sldId="463"/>
            <ac:spMk id="18" creationId="{0D88CAD1-CD85-0F4A-ADE1-51947343AFCE}"/>
          </ac:spMkLst>
        </pc:spChg>
        <pc:spChg chg="add mod">
          <ac:chgData name="Alwyn Pan" userId="fcffad2f-dbaf-4975-b541-3ad06d08e4e1" providerId="ADAL" clId="{0C46E0EC-5494-D447-8A61-F5A1C68A382A}" dt="2020-03-30T09:53:08.995" v="1397" actId="1076"/>
          <ac:spMkLst>
            <pc:docMk/>
            <pc:sldMk cId="4093377528" sldId="463"/>
            <ac:spMk id="19" creationId="{83E88107-3FE0-8E45-8108-023A98A9261C}"/>
          </ac:spMkLst>
        </pc:spChg>
        <pc:graphicFrameChg chg="add mod modGraphic">
          <ac:chgData name="Alwyn Pan" userId="fcffad2f-dbaf-4975-b541-3ad06d08e4e1" providerId="ADAL" clId="{0C46E0EC-5494-D447-8A61-F5A1C68A382A}" dt="2020-03-30T09:50:15.866" v="1386" actId="1076"/>
          <ac:graphicFrameMkLst>
            <pc:docMk/>
            <pc:sldMk cId="4093377528" sldId="463"/>
            <ac:graphicFrameMk id="10" creationId="{E21654C7-53A5-AD4D-84D9-EF31A387C29E}"/>
          </ac:graphicFrameMkLst>
        </pc:graphicFrameChg>
        <pc:graphicFrameChg chg="add mod modGraphic">
          <ac:chgData name="Alwyn Pan" userId="fcffad2f-dbaf-4975-b541-3ad06d08e4e1" providerId="ADAL" clId="{0C46E0EC-5494-D447-8A61-F5A1C68A382A}" dt="2020-03-30T09:52:46.078" v="1391" actId="1076"/>
          <ac:graphicFrameMkLst>
            <pc:docMk/>
            <pc:sldMk cId="4093377528" sldId="463"/>
            <ac:graphicFrameMk id="12" creationId="{9D5415C5-E685-444C-B519-07E39EB961A1}"/>
          </ac:graphicFrameMkLst>
        </pc:graphicFrameChg>
        <pc:graphicFrameChg chg="add mod">
          <ac:chgData name="Alwyn Pan" userId="fcffad2f-dbaf-4975-b541-3ad06d08e4e1" providerId="ADAL" clId="{0C46E0EC-5494-D447-8A61-F5A1C68A382A}" dt="2020-03-30T09:52:37.686" v="1388" actId="1076"/>
          <ac:graphicFrameMkLst>
            <pc:docMk/>
            <pc:sldMk cId="4093377528" sldId="463"/>
            <ac:graphicFrameMk id="13" creationId="{A48B856E-5083-F44A-B24B-CA804744326E}"/>
          </ac:graphicFrameMkLst>
        </pc:graphicFrameChg>
        <pc:picChg chg="del">
          <ac:chgData name="Alwyn Pan" userId="fcffad2f-dbaf-4975-b541-3ad06d08e4e1" providerId="ADAL" clId="{0C46E0EC-5494-D447-8A61-F5A1C68A382A}" dt="2020-03-30T09:40:23.988" v="1220" actId="478"/>
          <ac:picMkLst>
            <pc:docMk/>
            <pc:sldMk cId="4093377528" sldId="463"/>
            <ac:picMk id="3" creationId="{400598EA-B34C-E140-9B31-32D35FDA9714}"/>
          </ac:picMkLst>
        </pc:picChg>
        <pc:picChg chg="del">
          <ac:chgData name="Alwyn Pan" userId="fcffad2f-dbaf-4975-b541-3ad06d08e4e1" providerId="ADAL" clId="{0C46E0EC-5494-D447-8A61-F5A1C68A382A}" dt="2020-03-30T09:40:23.353" v="1219" actId="478"/>
          <ac:picMkLst>
            <pc:docMk/>
            <pc:sldMk cId="4093377528" sldId="463"/>
            <ac:picMk id="5" creationId="{C4EE304A-7C63-0744-9FDD-7D896E20B331}"/>
          </ac:picMkLst>
        </pc:picChg>
        <pc:picChg chg="add mod">
          <ac:chgData name="Alwyn Pan" userId="fcffad2f-dbaf-4975-b541-3ad06d08e4e1" providerId="ADAL" clId="{0C46E0EC-5494-D447-8A61-F5A1C68A382A}" dt="2020-03-30T09:40:35.030" v="1223" actId="1076"/>
          <ac:picMkLst>
            <pc:docMk/>
            <pc:sldMk cId="4093377528" sldId="463"/>
            <ac:picMk id="7" creationId="{B2D26745-6BAB-354B-8430-B7E0784E957A}"/>
          </ac:picMkLst>
        </pc:picChg>
        <pc:picChg chg="add mod">
          <ac:chgData name="Alwyn Pan" userId="fcffad2f-dbaf-4975-b541-3ad06d08e4e1" providerId="ADAL" clId="{0C46E0EC-5494-D447-8A61-F5A1C68A382A}" dt="2020-03-30T10:05:25.946" v="1433" actId="1076"/>
          <ac:picMkLst>
            <pc:docMk/>
            <pc:sldMk cId="4093377528" sldId="463"/>
            <ac:picMk id="21" creationId="{6DA8F7C0-707D-9348-B5E2-524423C4549D}"/>
          </ac:picMkLst>
        </pc:picChg>
        <pc:cxnChg chg="add del mod">
          <ac:chgData name="Alwyn Pan" userId="fcffad2f-dbaf-4975-b541-3ad06d08e4e1" providerId="ADAL" clId="{0C46E0EC-5494-D447-8A61-F5A1C68A382A}" dt="2020-03-30T09:48:23.481" v="1331" actId="11529"/>
          <ac:cxnSpMkLst>
            <pc:docMk/>
            <pc:sldMk cId="4093377528" sldId="463"/>
            <ac:cxnSpMk id="15" creationId="{69627BB1-A880-7F42-BF36-22232F956925}"/>
          </ac:cxnSpMkLst>
        </pc:cxnChg>
      </pc:sldChg>
      <pc:sldChg chg="addSp delSp modSp add">
        <pc:chgData name="Alwyn Pan" userId="fcffad2f-dbaf-4975-b541-3ad06d08e4e1" providerId="ADAL" clId="{0C46E0EC-5494-D447-8A61-F5A1C68A382A}" dt="2020-03-31T08:58:48.631" v="2764" actId="20577"/>
        <pc:sldMkLst>
          <pc:docMk/>
          <pc:sldMk cId="2085711963" sldId="464"/>
        </pc:sldMkLst>
        <pc:spChg chg="mod">
          <ac:chgData name="Alwyn Pan" userId="fcffad2f-dbaf-4975-b541-3ad06d08e4e1" providerId="ADAL" clId="{0C46E0EC-5494-D447-8A61-F5A1C68A382A}" dt="2020-03-31T08:58:48.631" v="2764" actId="20577"/>
          <ac:spMkLst>
            <pc:docMk/>
            <pc:sldMk cId="2085711963" sldId="464"/>
            <ac:spMk id="2" creationId="{7B64EB72-3846-E34D-9783-FE1A9E582941}"/>
          </ac:spMkLst>
        </pc:spChg>
        <pc:spChg chg="add del mod">
          <ac:chgData name="Alwyn Pan" userId="fcffad2f-dbaf-4975-b541-3ad06d08e4e1" providerId="ADAL" clId="{0C46E0EC-5494-D447-8A61-F5A1C68A382A}" dt="2020-03-30T23:59:31.024" v="1456" actId="478"/>
          <ac:spMkLst>
            <pc:docMk/>
            <pc:sldMk cId="2085711963" sldId="464"/>
            <ac:spMk id="4" creationId="{D926314A-2926-3B42-B28F-A5F4FE9B8ED5}"/>
          </ac:spMkLst>
        </pc:spChg>
        <pc:spChg chg="add del">
          <ac:chgData name="Alwyn Pan" userId="fcffad2f-dbaf-4975-b541-3ad06d08e4e1" providerId="ADAL" clId="{0C46E0EC-5494-D447-8A61-F5A1C68A382A}" dt="2020-03-31T00:05:51.077" v="1790" actId="478"/>
          <ac:spMkLst>
            <pc:docMk/>
            <pc:sldMk cId="2085711963" sldId="464"/>
            <ac:spMk id="5" creationId="{A8350164-8062-F74B-AE03-8873DE590D10}"/>
          </ac:spMkLst>
        </pc:spChg>
        <pc:spChg chg="del">
          <ac:chgData name="Alwyn Pan" userId="fcffad2f-dbaf-4975-b541-3ad06d08e4e1" providerId="ADAL" clId="{0C46E0EC-5494-D447-8A61-F5A1C68A382A}" dt="2020-03-30T10:06:02.511" v="1440" actId="478"/>
          <ac:spMkLst>
            <pc:docMk/>
            <pc:sldMk cId="2085711963" sldId="464"/>
            <ac:spMk id="9" creationId="{4FB5DCC5-650B-0141-B1D5-F041C89489D1}"/>
          </ac:spMkLst>
        </pc:spChg>
        <pc:spChg chg="add mod">
          <ac:chgData name="Alwyn Pan" userId="fcffad2f-dbaf-4975-b541-3ad06d08e4e1" providerId="ADAL" clId="{0C46E0EC-5494-D447-8A61-F5A1C68A382A}" dt="2020-03-31T00:15:50.364" v="1931" actId="207"/>
          <ac:spMkLst>
            <pc:docMk/>
            <pc:sldMk cId="2085711963" sldId="464"/>
            <ac:spMk id="14" creationId="{AA755D28-00A2-3A4B-9DA0-FC8361841834}"/>
          </ac:spMkLst>
        </pc:spChg>
        <pc:spChg chg="del">
          <ac:chgData name="Alwyn Pan" userId="fcffad2f-dbaf-4975-b541-3ad06d08e4e1" providerId="ADAL" clId="{0C46E0EC-5494-D447-8A61-F5A1C68A382A}" dt="2020-03-30T10:06:02.511" v="1440" actId="478"/>
          <ac:spMkLst>
            <pc:docMk/>
            <pc:sldMk cId="2085711963" sldId="464"/>
            <ac:spMk id="17" creationId="{274BAF48-27EF-D047-984F-1157A377296C}"/>
          </ac:spMkLst>
        </pc:spChg>
        <pc:spChg chg="del">
          <ac:chgData name="Alwyn Pan" userId="fcffad2f-dbaf-4975-b541-3ad06d08e4e1" providerId="ADAL" clId="{0C46E0EC-5494-D447-8A61-F5A1C68A382A}" dt="2020-03-30T10:06:02.511" v="1440" actId="478"/>
          <ac:spMkLst>
            <pc:docMk/>
            <pc:sldMk cId="2085711963" sldId="464"/>
            <ac:spMk id="18" creationId="{0D88CAD1-CD85-0F4A-ADE1-51947343AFCE}"/>
          </ac:spMkLst>
        </pc:spChg>
        <pc:spChg chg="del">
          <ac:chgData name="Alwyn Pan" userId="fcffad2f-dbaf-4975-b541-3ad06d08e4e1" providerId="ADAL" clId="{0C46E0EC-5494-D447-8A61-F5A1C68A382A}" dt="2020-03-30T10:05:56.774" v="1437" actId="478"/>
          <ac:spMkLst>
            <pc:docMk/>
            <pc:sldMk cId="2085711963" sldId="464"/>
            <ac:spMk id="19" creationId="{83E88107-3FE0-8E45-8108-023A98A9261C}"/>
          </ac:spMkLst>
        </pc:spChg>
        <pc:graphicFrameChg chg="del">
          <ac:chgData name="Alwyn Pan" userId="fcffad2f-dbaf-4975-b541-3ad06d08e4e1" providerId="ADAL" clId="{0C46E0EC-5494-D447-8A61-F5A1C68A382A}" dt="2020-03-30T10:06:02.511" v="1440" actId="478"/>
          <ac:graphicFrameMkLst>
            <pc:docMk/>
            <pc:sldMk cId="2085711963" sldId="464"/>
            <ac:graphicFrameMk id="10" creationId="{E21654C7-53A5-AD4D-84D9-EF31A387C29E}"/>
          </ac:graphicFrameMkLst>
        </pc:graphicFrameChg>
        <pc:graphicFrameChg chg="del">
          <ac:chgData name="Alwyn Pan" userId="fcffad2f-dbaf-4975-b541-3ad06d08e4e1" providerId="ADAL" clId="{0C46E0EC-5494-D447-8A61-F5A1C68A382A}" dt="2020-03-30T10:06:02.511" v="1440" actId="478"/>
          <ac:graphicFrameMkLst>
            <pc:docMk/>
            <pc:sldMk cId="2085711963" sldId="464"/>
            <ac:graphicFrameMk id="12" creationId="{9D5415C5-E685-444C-B519-07E39EB961A1}"/>
          </ac:graphicFrameMkLst>
        </pc:graphicFrameChg>
        <pc:graphicFrameChg chg="del">
          <ac:chgData name="Alwyn Pan" userId="fcffad2f-dbaf-4975-b541-3ad06d08e4e1" providerId="ADAL" clId="{0C46E0EC-5494-D447-8A61-F5A1C68A382A}" dt="2020-03-30T10:06:02.511" v="1440" actId="478"/>
          <ac:graphicFrameMkLst>
            <pc:docMk/>
            <pc:sldMk cId="2085711963" sldId="464"/>
            <ac:graphicFrameMk id="13" creationId="{A48B856E-5083-F44A-B24B-CA804744326E}"/>
          </ac:graphicFrameMkLst>
        </pc:graphicFrameChg>
        <pc:picChg chg="add mod modCrop">
          <ac:chgData name="Alwyn Pan" userId="fcffad2f-dbaf-4975-b541-3ad06d08e4e1" providerId="ADAL" clId="{0C46E0EC-5494-D447-8A61-F5A1C68A382A}" dt="2020-03-31T00:00:26.810" v="1560" actId="1076"/>
          <ac:picMkLst>
            <pc:docMk/>
            <pc:sldMk cId="2085711963" sldId="464"/>
            <ac:picMk id="3" creationId="{A9107808-E004-D743-AD4F-195368705BEE}"/>
          </ac:picMkLst>
        </pc:picChg>
        <pc:picChg chg="del">
          <ac:chgData name="Alwyn Pan" userId="fcffad2f-dbaf-4975-b541-3ad06d08e4e1" providerId="ADAL" clId="{0C46E0EC-5494-D447-8A61-F5A1C68A382A}" dt="2020-03-30T10:05:55.916" v="1436" actId="478"/>
          <ac:picMkLst>
            <pc:docMk/>
            <pc:sldMk cId="2085711963" sldId="464"/>
            <ac:picMk id="7" creationId="{B2D26745-6BAB-354B-8430-B7E0784E957A}"/>
          </ac:picMkLst>
        </pc:picChg>
        <pc:picChg chg="del">
          <ac:chgData name="Alwyn Pan" userId="fcffad2f-dbaf-4975-b541-3ad06d08e4e1" providerId="ADAL" clId="{0C46E0EC-5494-D447-8A61-F5A1C68A382A}" dt="2020-03-30T10:05:55.376" v="1435" actId="478"/>
          <ac:picMkLst>
            <pc:docMk/>
            <pc:sldMk cId="2085711963" sldId="464"/>
            <ac:picMk id="21" creationId="{6DA8F7C0-707D-9348-B5E2-524423C4549D}"/>
          </ac:picMkLst>
        </pc:picChg>
      </pc:sldChg>
      <pc:sldChg chg="addSp delSp modSp add ord">
        <pc:chgData name="Alwyn Pan" userId="fcffad2f-dbaf-4975-b541-3ad06d08e4e1" providerId="ADAL" clId="{0C46E0EC-5494-D447-8A61-F5A1C68A382A}" dt="2020-03-31T08:58:54.740" v="2774" actId="20577"/>
        <pc:sldMkLst>
          <pc:docMk/>
          <pc:sldMk cId="691526323" sldId="465"/>
        </pc:sldMkLst>
        <pc:spChg chg="mod">
          <ac:chgData name="Alwyn Pan" userId="fcffad2f-dbaf-4975-b541-3ad06d08e4e1" providerId="ADAL" clId="{0C46E0EC-5494-D447-8A61-F5A1C68A382A}" dt="2020-03-31T08:58:54.740" v="2774" actId="20577"/>
          <ac:spMkLst>
            <pc:docMk/>
            <pc:sldMk cId="691526323" sldId="465"/>
            <ac:spMk id="2" creationId="{7B64EB72-3846-E34D-9783-FE1A9E582941}"/>
          </ac:spMkLst>
        </pc:spChg>
        <pc:spChg chg="del">
          <ac:chgData name="Alwyn Pan" userId="fcffad2f-dbaf-4975-b541-3ad06d08e4e1" providerId="ADAL" clId="{0C46E0EC-5494-D447-8A61-F5A1C68A382A}" dt="2020-03-31T00:05:46.292" v="1789" actId="478"/>
          <ac:spMkLst>
            <pc:docMk/>
            <pc:sldMk cId="691526323" sldId="465"/>
            <ac:spMk id="5" creationId="{A8350164-8062-F74B-AE03-8873DE590D10}"/>
          </ac:spMkLst>
        </pc:spChg>
        <pc:spChg chg="add del">
          <ac:chgData name="Alwyn Pan" userId="fcffad2f-dbaf-4975-b541-3ad06d08e4e1" providerId="ADAL" clId="{0C46E0EC-5494-D447-8A61-F5A1C68A382A}" dt="2020-03-31T00:23:56.796" v="1934"/>
          <ac:spMkLst>
            <pc:docMk/>
            <pc:sldMk cId="691526323" sldId="465"/>
            <ac:spMk id="6" creationId="{A421EDA3-2752-D044-91F2-C4F3B0865A03}"/>
          </ac:spMkLst>
        </pc:spChg>
        <pc:spChg chg="mod">
          <ac:chgData name="Alwyn Pan" userId="fcffad2f-dbaf-4975-b541-3ad06d08e4e1" providerId="ADAL" clId="{0C46E0EC-5494-D447-8A61-F5A1C68A382A}" dt="2020-03-31T00:15:10.817" v="1926" actId="207"/>
          <ac:spMkLst>
            <pc:docMk/>
            <pc:sldMk cId="691526323" sldId="465"/>
            <ac:spMk id="14" creationId="{AA755D28-00A2-3A4B-9DA0-FC8361841834}"/>
          </ac:spMkLst>
        </pc:spChg>
        <pc:graphicFrameChg chg="add mod">
          <ac:chgData name="Alwyn Pan" userId="fcffad2f-dbaf-4975-b541-3ad06d08e4e1" providerId="ADAL" clId="{0C46E0EC-5494-D447-8A61-F5A1C68A382A}" dt="2020-03-31T00:14:15.945" v="1911" actId="1076"/>
          <ac:graphicFrameMkLst>
            <pc:docMk/>
            <pc:sldMk cId="691526323" sldId="465"/>
            <ac:graphicFrameMk id="4" creationId="{5423EC2D-6B41-5C45-8F30-7B776418C077}"/>
          </ac:graphicFrameMkLst>
        </pc:graphicFrameChg>
        <pc:picChg chg="del">
          <ac:chgData name="Alwyn Pan" userId="fcffad2f-dbaf-4975-b541-3ad06d08e4e1" providerId="ADAL" clId="{0C46E0EC-5494-D447-8A61-F5A1C68A382A}" dt="2020-03-31T00:05:41.760" v="1788" actId="478"/>
          <ac:picMkLst>
            <pc:docMk/>
            <pc:sldMk cId="691526323" sldId="465"/>
            <ac:picMk id="3" creationId="{A9107808-E004-D743-AD4F-195368705BEE}"/>
          </ac:picMkLst>
        </pc:picChg>
      </pc:sldChg>
      <pc:sldChg chg="addSp delSp modSp add">
        <pc:chgData name="Alwyn Pan" userId="fcffad2f-dbaf-4975-b541-3ad06d08e4e1" providerId="ADAL" clId="{0C46E0EC-5494-D447-8A61-F5A1C68A382A}" dt="2020-03-31T08:59:03.211" v="2784" actId="20577"/>
        <pc:sldMkLst>
          <pc:docMk/>
          <pc:sldMk cId="4257492260" sldId="466"/>
        </pc:sldMkLst>
        <pc:spChg chg="mod">
          <ac:chgData name="Alwyn Pan" userId="fcffad2f-dbaf-4975-b541-3ad06d08e4e1" providerId="ADAL" clId="{0C46E0EC-5494-D447-8A61-F5A1C68A382A}" dt="2020-03-31T08:59:03.211" v="2784" actId="20577"/>
          <ac:spMkLst>
            <pc:docMk/>
            <pc:sldMk cId="4257492260" sldId="466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3-31T00:29:18.879" v="2201" actId="20577"/>
          <ac:spMkLst>
            <pc:docMk/>
            <pc:sldMk cId="4257492260" sldId="466"/>
            <ac:spMk id="14" creationId="{AA755D28-00A2-3A4B-9DA0-FC8361841834}"/>
          </ac:spMkLst>
        </pc:spChg>
        <pc:graphicFrameChg chg="del">
          <ac:chgData name="Alwyn Pan" userId="fcffad2f-dbaf-4975-b541-3ad06d08e4e1" providerId="ADAL" clId="{0C46E0EC-5494-D447-8A61-F5A1C68A382A}" dt="2020-03-31T00:24:32.571" v="2001" actId="478"/>
          <ac:graphicFrameMkLst>
            <pc:docMk/>
            <pc:sldMk cId="4257492260" sldId="466"/>
            <ac:graphicFrameMk id="4" creationId="{5423EC2D-6B41-5C45-8F30-7B776418C077}"/>
          </ac:graphicFrameMkLst>
        </pc:graphicFrameChg>
        <pc:picChg chg="add mod">
          <ac:chgData name="Alwyn Pan" userId="fcffad2f-dbaf-4975-b541-3ad06d08e4e1" providerId="ADAL" clId="{0C46E0EC-5494-D447-8A61-F5A1C68A382A}" dt="2020-03-31T00:31:26.396" v="2217" actId="1076"/>
          <ac:picMkLst>
            <pc:docMk/>
            <pc:sldMk cId="4257492260" sldId="466"/>
            <ac:picMk id="3" creationId="{F6AAF3BF-402B-7B41-B9BB-538028EFE9B6}"/>
          </ac:picMkLst>
        </pc:picChg>
        <pc:picChg chg="add del mod">
          <ac:chgData name="Alwyn Pan" userId="fcffad2f-dbaf-4975-b541-3ad06d08e4e1" providerId="ADAL" clId="{0C46E0EC-5494-D447-8A61-F5A1C68A382A}" dt="2020-03-31T00:31:20.646" v="2214" actId="478"/>
          <ac:picMkLst>
            <pc:docMk/>
            <pc:sldMk cId="4257492260" sldId="466"/>
            <ac:picMk id="5" creationId="{EE058684-795C-1D40-AE57-D8E03B65D120}"/>
          </ac:picMkLst>
        </pc:picChg>
        <pc:picChg chg="add mod">
          <ac:chgData name="Alwyn Pan" userId="fcffad2f-dbaf-4975-b541-3ad06d08e4e1" providerId="ADAL" clId="{0C46E0EC-5494-D447-8A61-F5A1C68A382A}" dt="2020-03-31T00:31:28.771" v="2218" actId="1076"/>
          <ac:picMkLst>
            <pc:docMk/>
            <pc:sldMk cId="4257492260" sldId="466"/>
            <ac:picMk id="6" creationId="{87F1CBE5-2C0D-C440-8D51-01A636CD4426}"/>
          </ac:picMkLst>
        </pc:picChg>
      </pc:sldChg>
      <pc:sldChg chg="addSp delSp modSp add">
        <pc:chgData name="Alwyn Pan" userId="fcffad2f-dbaf-4975-b541-3ad06d08e4e1" providerId="ADAL" clId="{0C46E0EC-5494-D447-8A61-F5A1C68A382A}" dt="2020-04-01T06:26:57.991" v="3755" actId="1076"/>
        <pc:sldMkLst>
          <pc:docMk/>
          <pc:sldMk cId="4028713451" sldId="467"/>
        </pc:sldMkLst>
        <pc:spChg chg="mod">
          <ac:chgData name="Alwyn Pan" userId="fcffad2f-dbaf-4975-b541-3ad06d08e4e1" providerId="ADAL" clId="{0C46E0EC-5494-D447-8A61-F5A1C68A382A}" dt="2020-04-01T06:26:57.991" v="3755" actId="1076"/>
          <ac:spMkLst>
            <pc:docMk/>
            <pc:sldMk cId="4028713451" sldId="467"/>
            <ac:spMk id="2" creationId="{7B64EB72-3846-E34D-9783-FE1A9E582941}"/>
          </ac:spMkLst>
        </pc:spChg>
        <pc:spChg chg="add del">
          <ac:chgData name="Alwyn Pan" userId="fcffad2f-dbaf-4975-b541-3ad06d08e4e1" providerId="ADAL" clId="{0C46E0EC-5494-D447-8A61-F5A1C68A382A}" dt="2020-03-31T06:26:23.296" v="2389"/>
          <ac:spMkLst>
            <pc:docMk/>
            <pc:sldMk cId="4028713451" sldId="467"/>
            <ac:spMk id="5" creationId="{F49A406E-2803-CD41-93CC-8054E0591743}"/>
          </ac:spMkLst>
        </pc:spChg>
        <pc:spChg chg="mod">
          <ac:chgData name="Alwyn Pan" userId="fcffad2f-dbaf-4975-b541-3ad06d08e4e1" providerId="ADAL" clId="{0C46E0EC-5494-D447-8A61-F5A1C68A382A}" dt="2020-04-01T06:26:54.923" v="3753" actId="1076"/>
          <ac:spMkLst>
            <pc:docMk/>
            <pc:sldMk cId="4028713451" sldId="467"/>
            <ac:spMk id="14" creationId="{AA755D28-00A2-3A4B-9DA0-FC8361841834}"/>
          </ac:spMkLst>
        </pc:spChg>
        <pc:picChg chg="del">
          <ac:chgData name="Alwyn Pan" userId="fcffad2f-dbaf-4975-b541-3ad06d08e4e1" providerId="ADAL" clId="{0C46E0EC-5494-D447-8A61-F5A1C68A382A}" dt="2020-03-31T05:17:58.331" v="2220" actId="478"/>
          <ac:picMkLst>
            <pc:docMk/>
            <pc:sldMk cId="4028713451" sldId="467"/>
            <ac:picMk id="3" creationId="{F6AAF3BF-402B-7B41-B9BB-538028EFE9B6}"/>
          </ac:picMkLst>
        </pc:picChg>
        <pc:picChg chg="add mod">
          <ac:chgData name="Alwyn Pan" userId="fcffad2f-dbaf-4975-b541-3ad06d08e4e1" providerId="ADAL" clId="{0C46E0EC-5494-D447-8A61-F5A1C68A382A}" dt="2020-03-31T06:11:20.841" v="2375" actId="1076"/>
          <ac:picMkLst>
            <pc:docMk/>
            <pc:sldMk cId="4028713451" sldId="467"/>
            <ac:picMk id="4" creationId="{372D207D-7D6E-C54A-B51D-424B023351D4}"/>
          </ac:picMkLst>
        </pc:picChg>
        <pc:picChg chg="del">
          <ac:chgData name="Alwyn Pan" userId="fcffad2f-dbaf-4975-b541-3ad06d08e4e1" providerId="ADAL" clId="{0C46E0EC-5494-D447-8A61-F5A1C68A382A}" dt="2020-03-31T05:17:58.911" v="2221" actId="478"/>
          <ac:picMkLst>
            <pc:docMk/>
            <pc:sldMk cId="4028713451" sldId="467"/>
            <ac:picMk id="6" creationId="{87F1CBE5-2C0D-C440-8D51-01A636CD4426}"/>
          </ac:picMkLst>
        </pc:picChg>
      </pc:sldChg>
      <pc:sldChg chg="delSp modSp add">
        <pc:chgData name="Alwyn Pan" userId="fcffad2f-dbaf-4975-b541-3ad06d08e4e1" providerId="ADAL" clId="{0C46E0EC-5494-D447-8A61-F5A1C68A382A}" dt="2020-03-31T08:59:27.601" v="2822" actId="20577"/>
        <pc:sldMkLst>
          <pc:docMk/>
          <pc:sldMk cId="1457982944" sldId="468"/>
        </pc:sldMkLst>
        <pc:spChg chg="mod">
          <ac:chgData name="Alwyn Pan" userId="fcffad2f-dbaf-4975-b541-3ad06d08e4e1" providerId="ADAL" clId="{0C46E0EC-5494-D447-8A61-F5A1C68A382A}" dt="2020-03-31T08:59:27.601" v="2822" actId="20577"/>
          <ac:spMkLst>
            <pc:docMk/>
            <pc:sldMk cId="1457982944" sldId="468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3-31T06:49:52.705" v="2745" actId="20577"/>
          <ac:spMkLst>
            <pc:docMk/>
            <pc:sldMk cId="1457982944" sldId="468"/>
            <ac:spMk id="14" creationId="{AA755D28-00A2-3A4B-9DA0-FC8361841834}"/>
          </ac:spMkLst>
        </pc:spChg>
        <pc:picChg chg="del">
          <ac:chgData name="Alwyn Pan" userId="fcffad2f-dbaf-4975-b541-3ad06d08e4e1" providerId="ADAL" clId="{0C46E0EC-5494-D447-8A61-F5A1C68A382A}" dt="2020-03-31T06:49:06.658" v="2702" actId="478"/>
          <ac:picMkLst>
            <pc:docMk/>
            <pc:sldMk cId="1457982944" sldId="468"/>
            <ac:picMk id="4" creationId="{372D207D-7D6E-C54A-B51D-424B023351D4}"/>
          </ac:picMkLst>
        </pc:picChg>
      </pc:sldChg>
      <pc:sldChg chg="addSp delSp modSp add del ord">
        <pc:chgData name="Alwyn Pan" userId="fcffad2f-dbaf-4975-b541-3ad06d08e4e1" providerId="ADAL" clId="{0C46E0EC-5494-D447-8A61-F5A1C68A382A}" dt="2020-03-31T06:34:00.159" v="2474" actId="2696"/>
        <pc:sldMkLst>
          <pc:docMk/>
          <pc:sldMk cId="2764253152" sldId="468"/>
        </pc:sldMkLst>
        <pc:spChg chg="mod">
          <ac:chgData name="Alwyn Pan" userId="fcffad2f-dbaf-4975-b541-3ad06d08e4e1" providerId="ADAL" clId="{0C46E0EC-5494-D447-8A61-F5A1C68A382A}" dt="2020-03-31T06:33:46.374" v="2462" actId="20577"/>
          <ac:spMkLst>
            <pc:docMk/>
            <pc:sldMk cId="2764253152" sldId="468"/>
            <ac:spMk id="2" creationId="{7B64EB72-3846-E34D-9783-FE1A9E582941}"/>
          </ac:spMkLst>
        </pc:spChg>
        <pc:spChg chg="add del mod">
          <ac:chgData name="Alwyn Pan" userId="fcffad2f-dbaf-4975-b541-3ad06d08e4e1" providerId="ADAL" clId="{0C46E0EC-5494-D447-8A61-F5A1C68A382A}" dt="2020-03-31T06:28:28.911" v="2405" actId="478"/>
          <ac:spMkLst>
            <pc:docMk/>
            <pc:sldMk cId="2764253152" sldId="468"/>
            <ac:spMk id="6" creationId="{DCE7CF59-9DF9-D841-A88B-098568952757}"/>
          </ac:spMkLst>
        </pc:spChg>
        <pc:spChg chg="del mod">
          <ac:chgData name="Alwyn Pan" userId="fcffad2f-dbaf-4975-b541-3ad06d08e4e1" providerId="ADAL" clId="{0C46E0EC-5494-D447-8A61-F5A1C68A382A}" dt="2020-03-31T06:28:25.719" v="2404" actId="478"/>
          <ac:spMkLst>
            <pc:docMk/>
            <pc:sldMk cId="2764253152" sldId="468"/>
            <ac:spMk id="14" creationId="{AA755D28-00A2-3A4B-9DA0-FC8361841834}"/>
          </ac:spMkLst>
        </pc:spChg>
        <pc:picChg chg="add del mod">
          <ac:chgData name="Alwyn Pan" userId="fcffad2f-dbaf-4975-b541-3ad06d08e4e1" providerId="ADAL" clId="{0C46E0EC-5494-D447-8A61-F5A1C68A382A}" dt="2020-03-31T06:30:19.571" v="2444" actId="478"/>
          <ac:picMkLst>
            <pc:docMk/>
            <pc:sldMk cId="2764253152" sldId="468"/>
            <ac:picMk id="3" creationId="{394CD144-0416-9D4A-BFF2-2B8836A29B27}"/>
          </ac:picMkLst>
        </pc:picChg>
        <pc:picChg chg="del">
          <ac:chgData name="Alwyn Pan" userId="fcffad2f-dbaf-4975-b541-3ad06d08e4e1" providerId="ADAL" clId="{0C46E0EC-5494-D447-8A61-F5A1C68A382A}" dt="2020-03-31T06:28:06.626" v="2391" actId="478"/>
          <ac:picMkLst>
            <pc:docMk/>
            <pc:sldMk cId="2764253152" sldId="468"/>
            <ac:picMk id="4" creationId="{372D207D-7D6E-C54A-B51D-424B023351D4}"/>
          </ac:picMkLst>
        </pc:picChg>
        <pc:picChg chg="add del mod">
          <ac:chgData name="Alwyn Pan" userId="fcffad2f-dbaf-4975-b541-3ad06d08e4e1" providerId="ADAL" clId="{0C46E0EC-5494-D447-8A61-F5A1C68A382A}" dt="2020-03-31T06:30:20.861" v="2445" actId="478"/>
          <ac:picMkLst>
            <pc:docMk/>
            <pc:sldMk cId="2764253152" sldId="468"/>
            <ac:picMk id="7" creationId="{5EB9D60D-202D-B04E-8A97-CF1856E514A2}"/>
          </ac:picMkLst>
        </pc:picChg>
        <pc:picChg chg="add del">
          <ac:chgData name="Alwyn Pan" userId="fcffad2f-dbaf-4975-b541-3ad06d08e4e1" providerId="ADAL" clId="{0C46E0EC-5494-D447-8A61-F5A1C68A382A}" dt="2020-03-31T06:30:36.951" v="2447" actId="478"/>
          <ac:picMkLst>
            <pc:docMk/>
            <pc:sldMk cId="2764253152" sldId="468"/>
            <ac:picMk id="8" creationId="{04A2257A-FC83-BF40-A507-9FE106293BDC}"/>
          </ac:picMkLst>
        </pc:picChg>
        <pc:picChg chg="add mod">
          <ac:chgData name="Alwyn Pan" userId="fcffad2f-dbaf-4975-b541-3ad06d08e4e1" providerId="ADAL" clId="{0C46E0EC-5494-D447-8A61-F5A1C68A382A}" dt="2020-03-31T06:33:57.014" v="2473" actId="1076"/>
          <ac:picMkLst>
            <pc:docMk/>
            <pc:sldMk cId="2764253152" sldId="468"/>
            <ac:picMk id="9" creationId="{BBA28D10-AB71-0844-A1AF-5C4AFEFFA08E}"/>
          </ac:picMkLst>
        </pc:picChg>
      </pc:sldChg>
      <pc:sldChg chg="addSp delSp modSp add ord">
        <pc:chgData name="Alwyn Pan" userId="fcffad2f-dbaf-4975-b541-3ad06d08e4e1" providerId="ADAL" clId="{0C46E0EC-5494-D447-8A61-F5A1C68A382A}" dt="2020-03-31T08:59:09.794" v="2794" actId="20577"/>
        <pc:sldMkLst>
          <pc:docMk/>
          <pc:sldMk cId="2040556882" sldId="469"/>
        </pc:sldMkLst>
        <pc:spChg chg="mod">
          <ac:chgData name="Alwyn Pan" userId="fcffad2f-dbaf-4975-b541-3ad06d08e4e1" providerId="ADAL" clId="{0C46E0EC-5494-D447-8A61-F5A1C68A382A}" dt="2020-03-31T08:59:09.794" v="2794" actId="20577"/>
          <ac:spMkLst>
            <pc:docMk/>
            <pc:sldMk cId="2040556882" sldId="469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3-31T06:38:25.563" v="2546" actId="1035"/>
          <ac:spMkLst>
            <pc:docMk/>
            <pc:sldMk cId="2040556882" sldId="469"/>
            <ac:spMk id="14" creationId="{AA755D28-00A2-3A4B-9DA0-FC8361841834}"/>
          </ac:spMkLst>
        </pc:spChg>
        <pc:picChg chg="add mod">
          <ac:chgData name="Alwyn Pan" userId="fcffad2f-dbaf-4975-b541-3ad06d08e4e1" providerId="ADAL" clId="{0C46E0EC-5494-D447-8A61-F5A1C68A382A}" dt="2020-03-31T06:38:37.904" v="2565" actId="1038"/>
          <ac:picMkLst>
            <pc:docMk/>
            <pc:sldMk cId="2040556882" sldId="469"/>
            <ac:picMk id="3" creationId="{CB74DDF8-C465-5841-BBA3-32228A61D792}"/>
          </ac:picMkLst>
        </pc:picChg>
        <pc:picChg chg="del">
          <ac:chgData name="Alwyn Pan" userId="fcffad2f-dbaf-4975-b541-3ad06d08e4e1" providerId="ADAL" clId="{0C46E0EC-5494-D447-8A61-F5A1C68A382A}" dt="2020-03-31T06:34:27.667" v="2529" actId="478"/>
          <ac:picMkLst>
            <pc:docMk/>
            <pc:sldMk cId="2040556882" sldId="469"/>
            <ac:picMk id="4" creationId="{372D207D-7D6E-C54A-B51D-424B023351D4}"/>
          </ac:picMkLst>
        </pc:picChg>
      </pc:sldChg>
      <pc:sldChg chg="modSp add del">
        <pc:chgData name="Alwyn Pan" userId="fcffad2f-dbaf-4975-b541-3ad06d08e4e1" providerId="ADAL" clId="{0C46E0EC-5494-D447-8A61-F5A1C68A382A}" dt="2020-03-31T08:58:42.638" v="2754" actId="2696"/>
        <pc:sldMkLst>
          <pc:docMk/>
          <pc:sldMk cId="546688606" sldId="470"/>
        </pc:sldMkLst>
        <pc:spChg chg="mod">
          <ac:chgData name="Alwyn Pan" userId="fcffad2f-dbaf-4975-b541-3ad06d08e4e1" providerId="ADAL" clId="{0C46E0EC-5494-D447-8A61-F5A1C68A382A}" dt="2020-03-31T08:58:21.878" v="2753" actId="20577"/>
          <ac:spMkLst>
            <pc:docMk/>
            <pc:sldMk cId="546688606" sldId="470"/>
            <ac:spMk id="2" creationId="{7B64EB72-3846-E34D-9783-FE1A9E582941}"/>
          </ac:spMkLst>
        </pc:spChg>
      </pc:sldChg>
      <pc:sldChg chg="addSp delSp modSp add">
        <pc:chgData name="Alwyn Pan" userId="fcffad2f-dbaf-4975-b541-3ad06d08e4e1" providerId="ADAL" clId="{0C46E0EC-5494-D447-8A61-F5A1C68A382A}" dt="2020-04-01T06:27:11.160" v="3757" actId="20577"/>
        <pc:sldMkLst>
          <pc:docMk/>
          <pc:sldMk cId="2432744278" sldId="470"/>
        </pc:sldMkLst>
        <pc:spChg chg="mod">
          <ac:chgData name="Alwyn Pan" userId="fcffad2f-dbaf-4975-b541-3ad06d08e4e1" providerId="ADAL" clId="{0C46E0EC-5494-D447-8A61-F5A1C68A382A}" dt="2020-04-01T06:27:11.160" v="3757" actId="20577"/>
          <ac:spMkLst>
            <pc:docMk/>
            <pc:sldMk cId="2432744278" sldId="470"/>
            <ac:spMk id="2" creationId="{7B64EB72-3846-E34D-9783-FE1A9E582941}"/>
          </ac:spMkLst>
        </pc:spChg>
        <pc:spChg chg="add del">
          <ac:chgData name="Alwyn Pan" userId="fcffad2f-dbaf-4975-b541-3ad06d08e4e1" providerId="ADAL" clId="{0C46E0EC-5494-D447-8A61-F5A1C68A382A}" dt="2020-04-01T03:27:57.442" v="3358" actId="478"/>
          <ac:spMkLst>
            <pc:docMk/>
            <pc:sldMk cId="2432744278" sldId="470"/>
            <ac:spMk id="3" creationId="{3B672AA2-73A5-A740-8AC5-2416CC881919}"/>
          </ac:spMkLst>
        </pc:spChg>
        <pc:spChg chg="mod">
          <ac:chgData name="Alwyn Pan" userId="fcffad2f-dbaf-4975-b541-3ad06d08e4e1" providerId="ADAL" clId="{0C46E0EC-5494-D447-8A61-F5A1C68A382A}" dt="2020-04-01T03:56:22.665" v="3373" actId="20577"/>
          <ac:spMkLst>
            <pc:docMk/>
            <pc:sldMk cId="2432744278" sldId="470"/>
            <ac:spMk id="14" creationId="{AA755D28-00A2-3A4B-9DA0-FC8361841834}"/>
          </ac:spMkLst>
        </pc:spChg>
      </pc:sldChg>
      <pc:sldChg chg="add del">
        <pc:chgData name="Alwyn Pan" userId="fcffad2f-dbaf-4975-b541-3ad06d08e4e1" providerId="ADAL" clId="{0C46E0EC-5494-D447-8A61-F5A1C68A382A}" dt="2020-03-31T06:38:07.990" v="2531"/>
        <pc:sldMkLst>
          <pc:docMk/>
          <pc:sldMk cId="3759050488" sldId="470"/>
        </pc:sldMkLst>
      </pc:sldChg>
      <pc:sldChg chg="add del">
        <pc:chgData name="Alwyn Pan" userId="fcffad2f-dbaf-4975-b541-3ad06d08e4e1" providerId="ADAL" clId="{0C46E0EC-5494-D447-8A61-F5A1C68A382A}" dt="2020-03-31T09:11:47.343" v="2930"/>
        <pc:sldMkLst>
          <pc:docMk/>
          <pc:sldMk cId="325655729" sldId="471"/>
        </pc:sldMkLst>
      </pc:sldChg>
      <pc:sldChg chg="addSp delSp modSp add">
        <pc:chgData name="Alwyn Pan" userId="fcffad2f-dbaf-4975-b541-3ad06d08e4e1" providerId="ADAL" clId="{0C46E0EC-5494-D447-8A61-F5A1C68A382A}" dt="2020-04-01T04:42:42.010" v="3499"/>
        <pc:sldMkLst>
          <pc:docMk/>
          <pc:sldMk cId="2747491597" sldId="471"/>
        </pc:sldMkLst>
        <pc:spChg chg="mod">
          <ac:chgData name="Alwyn Pan" userId="fcffad2f-dbaf-4975-b541-3ad06d08e4e1" providerId="ADAL" clId="{0C46E0EC-5494-D447-8A61-F5A1C68A382A}" dt="2020-04-01T03:28:07.275" v="3361" actId="20577"/>
          <ac:spMkLst>
            <pc:docMk/>
            <pc:sldMk cId="2747491597" sldId="471"/>
            <ac:spMk id="2" creationId="{7B64EB72-3846-E34D-9783-FE1A9E582941}"/>
          </ac:spMkLst>
        </pc:spChg>
        <pc:spChg chg="add del">
          <ac:chgData name="Alwyn Pan" userId="fcffad2f-dbaf-4975-b541-3ad06d08e4e1" providerId="ADAL" clId="{0C46E0EC-5494-D447-8A61-F5A1C68A382A}" dt="2020-04-01T04:42:42.010" v="3499"/>
          <ac:spMkLst>
            <pc:docMk/>
            <pc:sldMk cId="2747491597" sldId="471"/>
            <ac:spMk id="5" creationId="{50D56CCC-7027-6042-9CC1-D3919E2315AF}"/>
          </ac:spMkLst>
        </pc:spChg>
        <pc:spChg chg="mod">
          <ac:chgData name="Alwyn Pan" userId="fcffad2f-dbaf-4975-b541-3ad06d08e4e1" providerId="ADAL" clId="{0C46E0EC-5494-D447-8A61-F5A1C68A382A}" dt="2020-04-01T04:32:41.641" v="3491" actId="20577"/>
          <ac:spMkLst>
            <pc:docMk/>
            <pc:sldMk cId="2747491597" sldId="471"/>
            <ac:spMk id="14" creationId="{AA755D28-00A2-3A4B-9DA0-FC8361841834}"/>
          </ac:spMkLst>
        </pc:spChg>
        <pc:graphicFrameChg chg="add mod">
          <ac:chgData name="Alwyn Pan" userId="fcffad2f-dbaf-4975-b541-3ad06d08e4e1" providerId="ADAL" clId="{0C46E0EC-5494-D447-8A61-F5A1C68A382A}" dt="2020-04-01T04:33:19.238" v="3497" actId="1076"/>
          <ac:graphicFrameMkLst>
            <pc:docMk/>
            <pc:sldMk cId="2747491597" sldId="471"/>
            <ac:graphicFrameMk id="4" creationId="{4A58537C-A015-F54E-AA1F-72D817DBEEEB}"/>
          </ac:graphicFrameMkLst>
        </pc:graphicFrameChg>
      </pc:sldChg>
      <pc:sldChg chg="addSp delSp modSp add">
        <pc:chgData name="Alwyn Pan" userId="fcffad2f-dbaf-4975-b541-3ad06d08e4e1" providerId="ADAL" clId="{0C46E0EC-5494-D447-8A61-F5A1C68A382A}" dt="2020-04-01T05:12:17.056" v="3684" actId="207"/>
        <pc:sldMkLst>
          <pc:docMk/>
          <pc:sldMk cId="145329101" sldId="472"/>
        </pc:sldMkLst>
        <pc:spChg chg="mod">
          <ac:chgData name="Alwyn Pan" userId="fcffad2f-dbaf-4975-b541-3ad06d08e4e1" providerId="ADAL" clId="{0C46E0EC-5494-D447-8A61-F5A1C68A382A}" dt="2020-04-01T04:42:48.271" v="3502" actId="20577"/>
          <ac:spMkLst>
            <pc:docMk/>
            <pc:sldMk cId="145329101" sldId="472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4-01T05:12:17.056" v="3684" actId="207"/>
          <ac:spMkLst>
            <pc:docMk/>
            <pc:sldMk cId="145329101" sldId="472"/>
            <ac:spMk id="14" creationId="{AA755D28-00A2-3A4B-9DA0-FC8361841834}"/>
          </ac:spMkLst>
        </pc:spChg>
        <pc:graphicFrameChg chg="del">
          <ac:chgData name="Alwyn Pan" userId="fcffad2f-dbaf-4975-b541-3ad06d08e4e1" providerId="ADAL" clId="{0C46E0EC-5494-D447-8A61-F5A1C68A382A}" dt="2020-04-01T04:42:52.670" v="3503" actId="478"/>
          <ac:graphicFrameMkLst>
            <pc:docMk/>
            <pc:sldMk cId="145329101" sldId="472"/>
            <ac:graphicFrameMk id="4" creationId="{4A58537C-A015-F54E-AA1F-72D817DBEEEB}"/>
          </ac:graphicFrameMkLst>
        </pc:graphicFrameChg>
        <pc:picChg chg="add mod">
          <ac:chgData name="Alwyn Pan" userId="fcffad2f-dbaf-4975-b541-3ad06d08e4e1" providerId="ADAL" clId="{0C46E0EC-5494-D447-8A61-F5A1C68A382A}" dt="2020-04-01T05:00:37.656" v="3618" actId="1076"/>
          <ac:picMkLst>
            <pc:docMk/>
            <pc:sldMk cId="145329101" sldId="472"/>
            <ac:picMk id="3" creationId="{5FEE17D1-D73D-1D41-A3FC-383B0121D164}"/>
          </ac:picMkLst>
        </pc:picChg>
      </pc:sldChg>
      <pc:sldChg chg="delSp modSp add">
        <pc:chgData name="Alwyn Pan" userId="fcffad2f-dbaf-4975-b541-3ad06d08e4e1" providerId="ADAL" clId="{0C46E0EC-5494-D447-8A61-F5A1C68A382A}" dt="2020-04-01T06:14:23.887" v="3751" actId="20577"/>
        <pc:sldMkLst>
          <pc:docMk/>
          <pc:sldMk cId="1876994577" sldId="473"/>
        </pc:sldMkLst>
        <pc:spChg chg="mod">
          <ac:chgData name="Alwyn Pan" userId="fcffad2f-dbaf-4975-b541-3ad06d08e4e1" providerId="ADAL" clId="{0C46E0EC-5494-D447-8A61-F5A1C68A382A}" dt="2020-04-01T06:05:45.447" v="3688" actId="20577"/>
          <ac:spMkLst>
            <pc:docMk/>
            <pc:sldMk cId="1876994577" sldId="473"/>
            <ac:spMk id="2" creationId="{7B64EB72-3846-E34D-9783-FE1A9E582941}"/>
          </ac:spMkLst>
        </pc:spChg>
        <pc:spChg chg="mod">
          <ac:chgData name="Alwyn Pan" userId="fcffad2f-dbaf-4975-b541-3ad06d08e4e1" providerId="ADAL" clId="{0C46E0EC-5494-D447-8A61-F5A1C68A382A}" dt="2020-04-01T06:14:23.887" v="3751" actId="20577"/>
          <ac:spMkLst>
            <pc:docMk/>
            <pc:sldMk cId="1876994577" sldId="473"/>
            <ac:spMk id="14" creationId="{AA755D28-00A2-3A4B-9DA0-FC8361841834}"/>
          </ac:spMkLst>
        </pc:spChg>
        <pc:picChg chg="del">
          <ac:chgData name="Alwyn Pan" userId="fcffad2f-dbaf-4975-b541-3ad06d08e4e1" providerId="ADAL" clId="{0C46E0EC-5494-D447-8A61-F5A1C68A382A}" dt="2020-04-01T06:06:48.056" v="3725" actId="478"/>
          <ac:picMkLst>
            <pc:docMk/>
            <pc:sldMk cId="1876994577" sldId="473"/>
            <ac:picMk id="3" creationId="{5FEE17D1-D73D-1D41-A3FC-383B0121D164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26829-3C99-524E-BBA8-C96411F14A24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45D1F-78B3-E540-91D8-10E419D9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7E0E-8022-F545-B2CB-78BBA9325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FC5-D35E-E942-BF15-BD218AE15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FFCF0-5A1A-4E4A-8EE9-B0E94E09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025E-9AF7-9341-BFB4-34D6D9A1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F1B1-43DA-E248-8DD1-839DAE95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8717-FB11-8A4B-AC55-ABD4A6AE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6188E-27A3-8F4F-BC29-82953AFCC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3A405-3D17-6C49-BC45-CD240488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CA7FF-6CF9-6049-8561-F38DF868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BE77B-8D64-9145-ACC2-28775A7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5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AF879-E082-FC42-8AC0-C79507C7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5A26F-7B11-FF43-B583-0C910C138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B481-49E4-154E-B3A9-C40C9E91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2181-E8AC-8B4B-AAEE-7F977EBA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7F31E-70D1-204E-BFD5-83F26B9D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D956-9358-6945-886B-FB536211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2359F-D887-C447-817C-0B22EDF1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13A38-4658-B84A-9BA6-64983FEC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3B01-0F84-8744-8FAB-BB8761D1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1C94-7176-3B4C-9D0B-7FA5FBD2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D59A-49C1-B441-9752-FEA36591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3C2B3-5A2E-9244-A32A-6A497631B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1893F-0B49-0E40-8418-30A8C2D4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96589-685B-A44B-B27D-72CCD781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D2AD-0E18-9F4A-B063-49D57C2D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E137-9670-2E49-A6F5-680C9479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21A5-4F8C-2B45-9D43-7DA72A93F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4E42B-4180-844B-B07F-31D07FC76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28D30-8167-7C44-9C71-78E1D596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7A4-D374-E748-B822-FC5FF956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B9F79-31B8-A34B-97C2-890A6709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8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C934-07FF-634F-B03B-B6118A1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58AB4-56E5-E64D-9F0E-3F8C9DE4A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2378E-AF10-DA48-9314-11916C801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925E0-4F65-A348-9AF7-4258F4377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0015E-0940-D54B-A895-80D6AFEF9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C2217-E355-3C4C-A430-64D88BA1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E303F-53B8-E640-9850-E4AD3104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04291-E9CB-CC45-9BB6-78C68F37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7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C4D2-FED1-5540-882F-40FCADE0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E0A2D-A4FC-3E45-A7CC-AEAF8EF3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2678D-5876-0A49-8727-2B6DBE92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403D0-A5A4-B043-9C23-31B762E4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5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718B5-4C94-3544-B0B5-4EE3DA54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05009-AC92-CC4E-83E4-DDE4EFB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093FA-544D-4948-B8B6-0DAE4388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1913-CA90-EA46-8F95-66129B25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33D87-509B-1046-82FD-CA230AD3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D2E60-9594-6947-A8E9-BDF810BE4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44E83-ECB0-6F4B-A5CA-E80266FF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2711E-0484-5246-89BB-FA2EEBBE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E91C1-7041-0040-BB2E-0B5205FA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8221-1764-7841-AC5B-7AC24BCD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5AFD6-D07B-FD46-909D-8B86A0293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7D5E6-44B6-8149-B7D0-AC6F822AC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B7597-F63E-D347-AA9F-B6559BA6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898A-B1B7-D447-AA14-2B37A53D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37665-7E48-A349-AB65-8CF89FE1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8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7B0A3-5E2D-1C4A-B02F-F5343E373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8FF7B-4D19-3F42-AD8A-564E2D75B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C00E-B43F-184D-A3B2-9560630F3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95D4-5DB7-844B-AD26-653FEE2F728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10988-71F1-6D4A-9972-B824417C3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EA37C-0471-D84A-8AC1-78E84174C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0962C-23C6-6B4C-8048-5E4B534B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modules/wait_for_module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2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sible.com/ansible/latest/user_guide/vault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openstack.org/cinder/latest/admin/blockstorage-volume-multiattach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modules/blockinfile_module.html" TargetMode="External"/><Relationship Id="rId2" Type="http://schemas.openxmlformats.org/officeDocument/2006/relationships/hyperlink" Target="https://docs.ansible.com/ansible/latest/modules/reboot_modul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hyperlink" Target="https://docs.ansible.com/ansible/latest/user_guide/intro_inventory.html" TargetMode="Externa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modules/os_server_volume_module.html" TargetMode="External"/><Relationship Id="rId2" Type="http://schemas.openxmlformats.org/officeDocument/2006/relationships/hyperlink" Target="https://docs.ansible.com/ansible/lates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user_guide/playbooks_loops.html#with-nested-with-cartesian" TargetMode="External"/><Relationship Id="rId2" Type="http://schemas.openxmlformats.org/officeDocument/2006/relationships/hyperlink" Target="https://en.wikipedia.org/wiki/Classless_Inter-Domain_Rou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F587-02EA-0A47-B5A8-258BA3A28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99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7682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Cannot SSH to the server just created on NeCTAR / MRC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The servers are not ready. Use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wait_for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module to wait until the servers are ready.</a:t>
            </a:r>
          </a:p>
          <a:p>
            <a:pPr marL="914400" lvl="1" indent="-45720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3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23EC2D-6B41-5C45-8F30-7B776418C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26378"/>
              </p:ext>
            </p:extLst>
          </p:nvPr>
        </p:nvGraphicFramePr>
        <p:xfrm>
          <a:off x="873513" y="2313781"/>
          <a:ext cx="10444973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Document" r:id="rId4" imgW="7315200" imgH="1562100" progId="Word.Document.12">
                  <p:embed/>
                </p:oleObj>
              </mc:Choice>
              <mc:Fallback>
                <p:oleObj name="Document" r:id="rId4" imgW="7315200" imgH="1562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23EC2D-6B41-5C45-8F30-7B776418C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513" y="2313781"/>
                        <a:ext cx="10444973" cy="223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152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 created an instance on MRC and the status showing “Error”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Welcome to the FREE cloud. It happens, try to delete the instance if you can. Otherwise Submit a Ticket and the MRC staff will help you out.</a:t>
            </a:r>
          </a:p>
          <a:p>
            <a:pPr marL="914400" lvl="1" indent="-45720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AF3BF-402B-7B41-B9BB-538028EF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27309"/>
            <a:ext cx="8319247" cy="2831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1CBE5-2C0D-C440-8D51-01A636CD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296583"/>
            <a:ext cx="67945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966977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check the host key fingerprint?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4DDF8-C465-5841-BBA3-32228A61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7" y="1554009"/>
            <a:ext cx="11281939" cy="51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Ansible keeps prompting host key confirmation, sometimes type “yes” only works for the first host. 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D207D-7D6E-C54A-B51D-424B023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95" y="2462322"/>
            <a:ext cx="10648809" cy="32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1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SSH with “-o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StrictHostKeyChecking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=no” option</a:t>
            </a:r>
          </a:p>
          <a:p>
            <a:pPr marL="57150" indent="0" algn="just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[COMP90024]</a:t>
            </a:r>
          </a:p>
          <a:p>
            <a:pPr marL="57150" indent="0">
              <a:buNone/>
            </a:pPr>
            <a:endParaRPr lang="en-US" altLang="en-US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[COMP90024:vars]</a:t>
            </a:r>
          </a:p>
          <a:p>
            <a:pPr marL="57150" indent="0">
              <a:buNone/>
            </a:pPr>
            <a:r>
              <a:rPr lang="en-US" altLang="en-US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ansible_python_interpreter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=/</a:t>
            </a:r>
            <a:r>
              <a:rPr lang="en-US" altLang="en-US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/bin/python3</a:t>
            </a:r>
          </a:p>
          <a:p>
            <a:pPr marL="57150" indent="0">
              <a:buNone/>
            </a:pPr>
            <a:r>
              <a:rPr lang="en-US" altLang="en-US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ansible_user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=ubuntu</a:t>
            </a:r>
          </a:p>
          <a:p>
            <a:pPr marL="57150" indent="0">
              <a:buNone/>
            </a:pPr>
            <a:r>
              <a:rPr lang="en-US" altLang="en-US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ansible_ssh_private_key_file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=&lt;some private key&gt;</a:t>
            </a:r>
          </a:p>
          <a:p>
            <a:pPr marL="57150" indent="0">
              <a:buNone/>
            </a:pPr>
            <a:r>
              <a:rPr lang="en-US" altLang="en-US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ansible_ssh_common_args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='-o </a:t>
            </a:r>
            <a:r>
              <a:rPr lang="en-US" altLang="en-US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StrictHostKeyChecking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=no'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 6</a:t>
            </a:r>
          </a:p>
        </p:txBody>
      </p:sp>
    </p:spTree>
    <p:extLst>
      <p:ext uri="{BB962C8B-B14F-4D97-AF65-F5344CB8AC3E}">
        <p14:creationId xmlns:p14="http://schemas.microsoft.com/office/powerpoint/2010/main" val="145798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safely store the Ansible variables for credentials in a Git repo?</a:t>
            </a:r>
          </a:p>
          <a:p>
            <a:pPr marL="57150" indent="0" algn="just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Don’t push it or use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Ansible Vault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50" indent="0" algn="just">
              <a:buNone/>
            </a:pPr>
            <a:r>
              <a:rPr lang="en-US" altLang="en-US" sz="2000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encrypt a file: 		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ansible-vault encrypt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file.yaml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decrypt a file:		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ansible-vault decrypt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file.yaml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To view an encrypted file:	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ansible-vault view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file.yaml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To run an encrypted playbook file:</a:t>
            </a:r>
          </a:p>
          <a:p>
            <a:pPr marL="57150" indent="0" algn="just"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ansible-playbook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--vault-id @prompt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file.yaml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4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create an instance with a specific network provider (e.g. qh2-uom-internal)?</a:t>
            </a:r>
          </a:p>
          <a:p>
            <a:pPr marL="57150" indent="0" algn="just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Use “network” in “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os_server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 8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58537C-A015-F54E-AA1F-72D817DBEE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921593"/>
              </p:ext>
            </p:extLst>
          </p:nvPr>
        </p:nvGraphicFramePr>
        <p:xfrm>
          <a:off x="774166" y="3261125"/>
          <a:ext cx="10579634" cy="275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Document" r:id="rId3" imgW="7315200" imgH="1905000" progId="Word.Document.12">
                  <p:embed/>
                </p:oleObj>
              </mc:Choice>
              <mc:Fallback>
                <p:oleObj name="Document" r:id="rId3" imgW="7315200" imgH="19050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58537C-A015-F54E-AA1F-72D817DBE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166" y="3261125"/>
                        <a:ext cx="10579634" cy="275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749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AU" dirty="0"/>
              <a:t>What can we do if we want multiple instances to access data stored in a volume? Can we do this by Ansible? 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" indent="0" algn="just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Yes and No.</a:t>
            </a:r>
          </a:p>
          <a:p>
            <a:pPr marL="57150" indent="0" algn="just">
              <a:buNone/>
            </a:pP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OpenStack supports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multi-attach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since Cinder version 3.50.</a:t>
            </a:r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No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NeCTAR / MRC does not support multi-attach</a:t>
            </a: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E17D1-D73D-1D41-A3FC-383B0121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3878947"/>
            <a:ext cx="10807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</a:t>
            </a:r>
            <a:r>
              <a:rPr lang="en-AU" dirty="0"/>
              <a:t>How to use Ansible to add the proxy?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reboot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blockinfile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 10</a:t>
            </a:r>
          </a:p>
        </p:txBody>
      </p:sp>
    </p:spTree>
    <p:extLst>
      <p:ext uri="{BB962C8B-B14F-4D97-AF65-F5344CB8AC3E}">
        <p14:creationId xmlns:p14="http://schemas.microsoft.com/office/powerpoint/2010/main" val="187699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1278-9618-2B46-AFC4-D5872DC8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Ansible Demo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B91F-3C1E-D44B-A712-0C32178E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340"/>
            <a:ext cx="10515600" cy="5435322"/>
          </a:xfrm>
        </p:spPr>
        <p:txBody>
          <a:bodyPr>
            <a:normAutofit/>
          </a:bodyPr>
          <a:lstStyle/>
          <a:p>
            <a:r>
              <a:rPr lang="en-US" b="1" dirty="0"/>
              <a:t>Ansible Demo 1: </a:t>
            </a:r>
            <a:r>
              <a:rPr lang="en-US" sz="2800" dirty="0"/>
              <a:t>Interact with OpenStack API and provisioned two VMs on MRC</a:t>
            </a:r>
          </a:p>
          <a:p>
            <a:endParaRPr lang="en-US" sz="2800" dirty="0"/>
          </a:p>
          <a:p>
            <a:r>
              <a:rPr lang="en-US" b="1" dirty="0"/>
              <a:t>Ansible Demo 2: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Configure the VMs and deploy a WordPress stack with Docker Compose</a:t>
            </a:r>
          </a:p>
          <a:p>
            <a:endParaRPr lang="en-US" sz="2800" dirty="0"/>
          </a:p>
          <a:p>
            <a:r>
              <a:rPr lang="en-US" b="1" u="sng" dirty="0"/>
              <a:t>Ansible Demo 3</a:t>
            </a:r>
            <a:r>
              <a:rPr lang="en-US" b="1" dirty="0"/>
              <a:t>: </a:t>
            </a:r>
            <a:r>
              <a:rPr lang="en-US" sz="2800" dirty="0"/>
              <a:t>Combine the Demo 1 and Demo 2</a:t>
            </a:r>
          </a:p>
          <a:p>
            <a:pPr lvl="1"/>
            <a:r>
              <a:rPr lang="en-US" dirty="0"/>
              <a:t>Combined the </a:t>
            </a:r>
            <a:r>
              <a:rPr lang="en-US" i="1" dirty="0" err="1"/>
              <a:t>host_vars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roles </a:t>
            </a:r>
            <a:r>
              <a:rPr lang="en-US" dirty="0"/>
              <a:t>together</a:t>
            </a:r>
          </a:p>
          <a:p>
            <a:pPr lvl="1"/>
            <a:r>
              <a:rPr lang="en-US" dirty="0"/>
              <a:t>Removed some optional roles (</a:t>
            </a:r>
            <a:r>
              <a:rPr lang="en-US" i="1" dirty="0" err="1"/>
              <a:t>openstack</a:t>
            </a:r>
            <a:r>
              <a:rPr lang="en-US" i="1" dirty="0"/>
              <a:t>-images</a:t>
            </a:r>
            <a:r>
              <a:rPr lang="en-US" dirty="0"/>
              <a:t> and </a:t>
            </a:r>
            <a:r>
              <a:rPr lang="en-US" i="1" dirty="0" err="1"/>
              <a:t>openstack</a:t>
            </a:r>
            <a:r>
              <a:rPr lang="en-US" i="1" dirty="0"/>
              <a:t>-volume-snapshot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Append the </a:t>
            </a:r>
            <a:r>
              <a:rPr lang="en-US" i="1" dirty="0"/>
              <a:t>playbook</a:t>
            </a:r>
            <a:r>
              <a:rPr lang="en-US" dirty="0"/>
              <a:t> file for demo 2 to the </a:t>
            </a:r>
            <a:r>
              <a:rPr lang="en-US" i="1" dirty="0"/>
              <a:t>playbook</a:t>
            </a:r>
            <a:r>
              <a:rPr lang="en-US" dirty="0"/>
              <a:t> file for demo 1</a:t>
            </a:r>
          </a:p>
          <a:p>
            <a:pPr lvl="1"/>
            <a:r>
              <a:rPr lang="en-US" dirty="0"/>
              <a:t>Modified the </a:t>
            </a:r>
            <a:r>
              <a:rPr lang="en-US" i="1" dirty="0"/>
              <a:t>inventory</a:t>
            </a:r>
            <a:r>
              <a:rPr lang="en-US" dirty="0"/>
              <a:t> file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1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Ansible Demo 3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Playbook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CCBB913-D28D-B541-B775-B9F86086B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143485"/>
              </p:ext>
            </p:extLst>
          </p:nvPr>
        </p:nvGraphicFramePr>
        <p:xfrm>
          <a:off x="297440" y="1322829"/>
          <a:ext cx="11597120" cy="5025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3" imgW="9144000" imgH="3962400" progId="Word.Document.12">
                  <p:embed/>
                </p:oleObj>
              </mc:Choice>
              <mc:Fallback>
                <p:oleObj name="Document" r:id="rId3" imgW="9144000" imgH="39624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CCBB913-D28D-B541-B775-B9F86086B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440" y="1322829"/>
                        <a:ext cx="11597120" cy="5025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95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Ansible Demo 3 - Inventory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5E8A-CE73-414F-A9D6-4D7F56BB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55275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Inventory file: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hosts</a:t>
            </a:r>
          </a:p>
          <a:p>
            <a:pPr marL="0" indent="0">
              <a:buNone/>
            </a:pPr>
            <a:r>
              <a:rPr lang="en-US" dirty="0"/>
              <a:t>[COMP90024]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[COMP90024:vars]</a:t>
            </a:r>
          </a:p>
          <a:p>
            <a:pPr marL="0" indent="0">
              <a:buNone/>
            </a:pPr>
            <a:r>
              <a:rPr lang="en-US" dirty="0" err="1"/>
              <a:t>ansible_python_interpreter</a:t>
            </a:r>
            <a:r>
              <a:rPr lang="en-US" dirty="0"/>
              <a:t>=/</a:t>
            </a:r>
            <a:r>
              <a:rPr lang="en-US" dirty="0" err="1"/>
              <a:t>usr</a:t>
            </a:r>
            <a:r>
              <a:rPr lang="en-US" dirty="0"/>
              <a:t>/bin/python3</a:t>
            </a:r>
          </a:p>
          <a:p>
            <a:pPr marL="0" indent="0">
              <a:buNone/>
            </a:pPr>
            <a:r>
              <a:rPr lang="en-US" dirty="0" err="1"/>
              <a:t>ansible_user</a:t>
            </a:r>
            <a:r>
              <a:rPr lang="en-US" dirty="0"/>
              <a:t>=ubuntu</a:t>
            </a:r>
          </a:p>
          <a:p>
            <a:pPr marL="0" indent="0">
              <a:buNone/>
            </a:pPr>
            <a:r>
              <a:rPr lang="en-US" dirty="0" err="1"/>
              <a:t>ansible_ssh_private_key_file</a:t>
            </a:r>
            <a:r>
              <a:rPr lang="en-US" dirty="0"/>
              <a:t>=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&lt;my private key file&gt;</a:t>
            </a:r>
          </a:p>
          <a:p>
            <a:pPr marL="0" indent="0">
              <a:buNone/>
            </a:pPr>
            <a:r>
              <a:rPr lang="en-US" dirty="0" err="1"/>
              <a:t>ansible_ssh_common_args</a:t>
            </a:r>
            <a:r>
              <a:rPr lang="en-US" dirty="0"/>
              <a:t>='-o </a:t>
            </a:r>
            <a:r>
              <a:rPr lang="en-US" dirty="0" err="1"/>
              <a:t>StrictHostKeyChecking</a:t>
            </a:r>
            <a:r>
              <a:rPr lang="en-US" dirty="0"/>
              <a:t>=no'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0017D60-B192-4749-8143-9E58DF0719AD}"/>
              </a:ext>
            </a:extLst>
          </p:cNvPr>
          <p:cNvSpPr/>
          <p:nvPr/>
        </p:nvSpPr>
        <p:spPr>
          <a:xfrm>
            <a:off x="5885792" y="2921877"/>
            <a:ext cx="210207" cy="486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8593B-3363-E54E-B106-837939CDCE72}"/>
              </a:ext>
            </a:extLst>
          </p:cNvPr>
          <p:cNvSpPr txBox="1"/>
          <p:nvPr/>
        </p:nvSpPr>
        <p:spPr>
          <a:xfrm>
            <a:off x="6216536" y="2980262"/>
            <a:ext cx="54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ansible-playbook -u ubuntu --key-file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&lt;private key&gt; …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B2D97D4-94B5-EA48-82AA-257D14D50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74752"/>
              </p:ext>
            </p:extLst>
          </p:nvPr>
        </p:nvGraphicFramePr>
        <p:xfrm>
          <a:off x="718197" y="4080129"/>
          <a:ext cx="10755603" cy="203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Document" r:id="rId3" imgW="7315200" imgH="1384300" progId="Word.Document.12">
                  <p:embed/>
                </p:oleObj>
              </mc:Choice>
              <mc:Fallback>
                <p:oleObj name="Document" r:id="rId3" imgW="7315200" imgH="13843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B2D97D4-94B5-EA48-82AA-257D14D505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197" y="4080129"/>
                        <a:ext cx="10755603" cy="2036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B14F590-2E10-C248-BA9D-9ADA9E81EFE5}"/>
              </a:ext>
            </a:extLst>
          </p:cNvPr>
          <p:cNvSpPr/>
          <p:nvPr/>
        </p:nvSpPr>
        <p:spPr>
          <a:xfrm>
            <a:off x="7147777" y="6117028"/>
            <a:ext cx="4206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latin typeface="+mj-lt"/>
                <a:ea typeface="+mj-ea"/>
                <a:cs typeface="+mj-cs"/>
                <a:hlinkClick r:id="rId5"/>
              </a:rPr>
              <a:t>How to build your inventory</a:t>
            </a:r>
            <a:endParaRPr lang="en-AU" sz="2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403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Ansible Quiz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DD8CEB-FF18-8E4F-9580-7524A013E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733690" cy="5106768"/>
          </a:xfrm>
        </p:spPr>
        <p:txBody>
          <a:bodyPr>
            <a:normAutofit/>
          </a:bodyPr>
          <a:lstStyle/>
          <a:p>
            <a:pPr marL="514350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Retrieve facts about the instance created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an instance and retrieve facts about that instance</a:t>
            </a:r>
          </a:p>
          <a:p>
            <a:pPr marL="457200" lvl="1" indent="0">
              <a:buNone/>
            </a:pP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in-memory inventory to interact with a newly created instance (see demo 3)</a:t>
            </a:r>
          </a:p>
          <a:p>
            <a:pPr marL="514350" indent="-457200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Attach existing volume(s) to an existing instance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volume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Attach the new volume to an existing instance</a:t>
            </a:r>
          </a:p>
          <a:p>
            <a:pPr marL="857250" lvl="2" indent="0">
              <a:buFontTx/>
              <a:buNone/>
            </a:pP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Hint: </a:t>
            </a:r>
          </a:p>
          <a:p>
            <a:pPr marL="1771650" lvl="3" indent="-457200"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Ansible Documentation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search docs for “</a:t>
            </a:r>
            <a:r>
              <a:rPr lang="en-US" altLang="en-US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volume”</a:t>
            </a:r>
          </a:p>
          <a:p>
            <a:pPr marL="1771650" lvl="3" indent="-457200"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relevant Ansible module -&gt; </a:t>
            </a:r>
            <a:r>
              <a:rPr lang="en-US" altLang="en-US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os_server_volume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B1ACC96-8245-E14A-AB37-C99A2A71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5454431"/>
            <a:ext cx="7416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Ansible Quiz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DD8CEB-FF18-8E4F-9580-7524A013E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733690" cy="5106768"/>
          </a:xfrm>
        </p:spPr>
        <p:txBody>
          <a:bodyPr>
            <a:normAutofit/>
          </a:bodyPr>
          <a:lstStyle/>
          <a:p>
            <a:pPr marL="514350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Add / remove existing Security Group to existing instance</a:t>
            </a:r>
          </a:p>
          <a:p>
            <a:pPr marL="914400" lvl="1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Security Group</a:t>
            </a:r>
          </a:p>
          <a:p>
            <a:pPr marL="914400" lvl="1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Add Security Group Rules</a:t>
            </a:r>
          </a:p>
          <a:p>
            <a:pPr marL="914400" lvl="1" indent="-4572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Attach the Security Group to an existing instance</a:t>
            </a:r>
          </a:p>
          <a:p>
            <a:pPr marL="914400" lvl="1" indent="-457200"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000" i="1" dirty="0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Hint: </a:t>
            </a:r>
            <a:r>
              <a:rPr lang="en-US" altLang="en-US" sz="2000" i="1" dirty="0" err="1">
                <a:solidFill>
                  <a:srgbClr val="606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os_server</a:t>
            </a: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 to include the existing security groups while adding / removing security groups</a:t>
            </a:r>
          </a:p>
          <a:p>
            <a:pPr marL="57150" indent="0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5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1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DD8CEB-FF18-8E4F-9580-7524A013E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0055" y="1325563"/>
            <a:ext cx="11571889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AU" sz="2400" i="1" dirty="0"/>
              <a:t>I am trying to set up a CouchDB cluster, and in order to do that I'd have to modify my security group setting to open up the ports that CouchDB nodes need to use for communication. … I don't really feel like using a nested loop, … Just wondering if there is any other way of doing this?</a:t>
            </a:r>
          </a:p>
          <a:p>
            <a:pPr marL="514350" indent="-457200"/>
            <a:endParaRPr lang="en-AU" sz="1400" i="1" dirty="0"/>
          </a:p>
          <a:p>
            <a:pPr marL="514350" lvl="1" indent="0">
              <a:buNone/>
            </a:pP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A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: open 5984, 5986, 4369, 9100 – 9200 to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B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C</a:t>
            </a:r>
          </a:p>
          <a:p>
            <a:pPr marL="514350" lvl="1" indent="0">
              <a:buNone/>
            </a:pPr>
            <a:r>
              <a:rPr lang="en-US" altLang="en-US" sz="1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B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: open 5984, 5986, 4369, 9100 – 9200 to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A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C</a:t>
            </a:r>
          </a:p>
          <a:p>
            <a:pPr marL="514350" lvl="1" indent="0">
              <a:buNone/>
            </a:pPr>
            <a:r>
              <a:rPr lang="en-US" altLang="en-US" sz="18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C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: open 5984, 5986, 4369, 9100 – 9200 to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A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B</a:t>
            </a:r>
            <a:endParaRPr lang="en-US" altLang="en-US" sz="180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marL="514350" lvl="1" indent="0">
              <a:buNone/>
            </a:pP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remote_ip_prefix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only takes a single </a:t>
            </a: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CIDR</a:t>
            </a: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notation.</a:t>
            </a: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4350" lvl="1" indent="0">
              <a:buNone/>
            </a:pP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Solution?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A nested loop with “</a:t>
            </a:r>
            <a:r>
              <a:rPr lang="en-US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with_nested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”? Try and tell me if it works ;p</a:t>
            </a:r>
          </a:p>
          <a:p>
            <a:pPr marL="514350" lvl="1" indent="0">
              <a:buNone/>
            </a:pPr>
            <a:r>
              <a:rPr lang="en-US" altLang="en-US" sz="2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Solution!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Use the security group as the source of the remote in a security rule.</a:t>
            </a:r>
          </a:p>
          <a:p>
            <a:pPr marL="57150" indent="0">
              <a:buNone/>
            </a:pPr>
            <a:endParaRPr lang="en-US" altLang="en-US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598EA-B34C-E140-9B31-32D35FDA9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36" y="2452343"/>
            <a:ext cx="4203453" cy="129813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C4EE304A-7C63-0744-9FDD-7D896E20B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4101" y="2421247"/>
            <a:ext cx="1360322" cy="1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3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26745-6BAB-354B-8430-B7E0784E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1" y="1087395"/>
            <a:ext cx="4938170" cy="54740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B5DCC5-650B-0141-B1D5-F041C89489D1}"/>
              </a:ext>
            </a:extLst>
          </p:cNvPr>
          <p:cNvSpPr/>
          <p:nvPr/>
        </p:nvSpPr>
        <p:spPr>
          <a:xfrm>
            <a:off x="5733535" y="1325562"/>
            <a:ext cx="6178379" cy="52358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Demo_Q1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erver symbol">
                <a:extLst>
                  <a:ext uri="{FF2B5EF4-FFF2-40B4-BE49-F238E27FC236}">
                    <a16:creationId xmlns:a16="http://schemas.microsoft.com/office/drawing/2014/main" id="{E21654C7-53A5-AD4D-84D9-EF31A387C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045200"/>
                  </p:ext>
                </p:extLst>
              </p:nvPr>
            </p:nvGraphicFramePr>
            <p:xfrm>
              <a:off x="6300184" y="1511617"/>
              <a:ext cx="1217687" cy="21267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7687" cy="212674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3" ay="2399989" az="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96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erver symbol">
                <a:extLst>
                  <a:ext uri="{FF2B5EF4-FFF2-40B4-BE49-F238E27FC236}">
                    <a16:creationId xmlns:a16="http://schemas.microsoft.com/office/drawing/2014/main" id="{E21654C7-53A5-AD4D-84D9-EF31A387C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184" y="1511617"/>
                <a:ext cx="1217687" cy="21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erver symbol">
                <a:extLst>
                  <a:ext uri="{FF2B5EF4-FFF2-40B4-BE49-F238E27FC236}">
                    <a16:creationId xmlns:a16="http://schemas.microsoft.com/office/drawing/2014/main" id="{9D5415C5-E685-444C-B519-07E39EB961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9424825"/>
                  </p:ext>
                </p:extLst>
              </p:nvPr>
            </p:nvGraphicFramePr>
            <p:xfrm>
              <a:off x="10533772" y="2422654"/>
              <a:ext cx="1221482" cy="21932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1482" cy="219325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3" ay="2399989" az="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60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erver symbol">
                <a:extLst>
                  <a:ext uri="{FF2B5EF4-FFF2-40B4-BE49-F238E27FC236}">
                    <a16:creationId xmlns:a16="http://schemas.microsoft.com/office/drawing/2014/main" id="{9D5415C5-E685-444C-B519-07E39EB961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33772" y="2422654"/>
                <a:ext cx="1221482" cy="219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A48B856E-5083-F44A-B24B-CA80474432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138467"/>
                  </p:ext>
                </p:extLst>
              </p:nvPr>
            </p:nvGraphicFramePr>
            <p:xfrm>
              <a:off x="8119623" y="4323480"/>
              <a:ext cx="1217687" cy="21267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7687" cy="212674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3" ay="2399989" az="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960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A48B856E-5083-F44A-B24B-CA80474432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9623" y="4323480"/>
                <a:ext cx="1217687" cy="212674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274BAF48-27EF-D047-984F-1157A377296C}"/>
              </a:ext>
            </a:extLst>
          </p:cNvPr>
          <p:cNvSpPr/>
          <p:nvPr/>
        </p:nvSpPr>
        <p:spPr>
          <a:xfrm rot="19892796">
            <a:off x="9156289" y="4935345"/>
            <a:ext cx="1880897" cy="6349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9100 - 9200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0D88CAD1-CD85-0F4A-ADE1-51947343AFCE}"/>
              </a:ext>
            </a:extLst>
          </p:cNvPr>
          <p:cNvSpPr/>
          <p:nvPr/>
        </p:nvSpPr>
        <p:spPr>
          <a:xfrm rot="926379">
            <a:off x="7818035" y="2608099"/>
            <a:ext cx="2288250" cy="6349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9100 - 9200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3E88107-3FE0-8E45-8108-023A98A9261C}"/>
              </a:ext>
            </a:extLst>
          </p:cNvPr>
          <p:cNvSpPr/>
          <p:nvPr/>
        </p:nvSpPr>
        <p:spPr>
          <a:xfrm rot="3403412">
            <a:off x="6440629" y="4323045"/>
            <a:ext cx="1880897" cy="6349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9100 - 9200</a:t>
            </a:r>
          </a:p>
        </p:txBody>
      </p:sp>
      <p:pic>
        <p:nvPicPr>
          <p:cNvPr id="21" name="Graphic 20" descr="Tick">
            <a:extLst>
              <a:ext uri="{FF2B5EF4-FFF2-40B4-BE49-F238E27FC236}">
                <a16:creationId xmlns:a16="http://schemas.microsoft.com/office/drawing/2014/main" id="{6DA8F7C0-707D-9348-B5E2-524423C45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8194" y="2560651"/>
            <a:ext cx="2238880" cy="22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55D28-00A2-3A4B-9DA0-FC8361841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25563"/>
            <a:ext cx="10515600" cy="5106768"/>
          </a:xfrm>
        </p:spPr>
        <p:txBody>
          <a:bodyPr>
            <a:normAutofit/>
          </a:bodyPr>
          <a:lstStyle/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Random errors, even when run simple “hello world” playbook or the playbooks used in demo.</a:t>
            </a: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457200"/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 algn="just"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Check Ansible version and make sure the latest Ansible has been installed.</a:t>
            </a:r>
          </a:p>
          <a:p>
            <a:pPr marL="57150" indent="0" algn="just">
              <a:buNone/>
            </a:pPr>
            <a:r>
              <a:rPr lang="en-US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 --version</a:t>
            </a:r>
          </a:p>
          <a:p>
            <a:pPr marL="57150" indent="0" algn="just"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None/>
            </a:pPr>
            <a:endParaRPr lang="en-US" altLang="en-US" sz="2000" i="1" dirty="0">
              <a:solidFill>
                <a:srgbClr val="606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EB72-3846-E34D-9783-FE1A9E58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07808-E004-D743-AD4F-19536870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2" b="4152"/>
          <a:stretch/>
        </p:blipFill>
        <p:spPr>
          <a:xfrm>
            <a:off x="620110" y="2413218"/>
            <a:ext cx="11071164" cy="23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1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893</Words>
  <Application>Microsoft Macintosh PowerPoint</Application>
  <PresentationFormat>Widescreen</PresentationFormat>
  <Paragraphs>150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Document</vt:lpstr>
      <vt:lpstr>Microsoft Word Document</vt:lpstr>
      <vt:lpstr>Q &amp; A</vt:lpstr>
      <vt:lpstr>Ansible Demo 3</vt:lpstr>
      <vt:lpstr>Ansible Demo 3 - Playbook</vt:lpstr>
      <vt:lpstr>Ansible Demo 3 - Inventory</vt:lpstr>
      <vt:lpstr>Ansible Quiz</vt:lpstr>
      <vt:lpstr>Ansible Quiz</vt:lpstr>
      <vt:lpstr>Question 1</vt:lpstr>
      <vt:lpstr>Question 1</vt:lpstr>
      <vt:lpstr>Question 2</vt:lpstr>
      <vt:lpstr>Question 3</vt:lpstr>
      <vt:lpstr>Question 4</vt:lpstr>
      <vt:lpstr>Question 5</vt:lpstr>
      <vt:lpstr>Question 6</vt:lpstr>
      <vt:lpstr>Question 6</vt:lpstr>
      <vt:lpstr>Question 7</vt:lpstr>
      <vt:lpstr>Question 8</vt:lpstr>
      <vt:lpstr>Question 9</vt:lpstr>
      <vt:lpstr>Question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 &amp; A</dc:title>
  <dc:creator>Alwyn Pan</dc:creator>
  <cp:lastModifiedBy>Alwyn Pan</cp:lastModifiedBy>
  <cp:revision>10</cp:revision>
  <dcterms:created xsi:type="dcterms:W3CDTF">2020-03-29T22:57:35Z</dcterms:created>
  <dcterms:modified xsi:type="dcterms:W3CDTF">2020-04-01T06:27:12Z</dcterms:modified>
</cp:coreProperties>
</file>